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68" r:id="rId2"/>
    <p:sldId id="269" r:id="rId3"/>
    <p:sldId id="286" r:id="rId4"/>
    <p:sldId id="270" r:id="rId5"/>
    <p:sldId id="271" r:id="rId6"/>
    <p:sldId id="272" r:id="rId7"/>
    <p:sldId id="273" r:id="rId8"/>
    <p:sldId id="287" r:id="rId9"/>
    <p:sldId id="274" r:id="rId10"/>
    <p:sldId id="288" r:id="rId11"/>
    <p:sldId id="275" r:id="rId12"/>
    <p:sldId id="276" r:id="rId13"/>
    <p:sldId id="263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custDataLst>
    <p:tags r:id="rId2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3B167-C02B-437A-833F-1E652039BD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3FEDB-78E7-429F-8E0F-2E092EFFF4E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3FEDB-78E7-429F-8E0F-2E092EFFF4E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BAC-C311-4A74-8541-0D4BF00D8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9B606-8863-482B-B64E-8BB715165C2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C9D58-0AD8-4685-9EF5-A18B27DDFB7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F1A0-7A57-4EDA-B9CE-AEFF0602097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1E0CE-020A-41DD-9A0B-C2943C5C36C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F786E-9DEE-49ED-9EE5-67961023AAD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9D7A8-BF26-4D7B-9140-A8ADFAEBE8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3FEDB-78E7-429F-8E0F-2E092EFFF4E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58BE9-B915-410B-8064-4172744AC3E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03FEDB-78E7-429F-8E0F-2E092EFFF4E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036712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基数変換とその手順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044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6199B1-6B2C-4069-9E4A-5720299E183F}"/>
              </a:ext>
            </a:extLst>
          </p:cNvPr>
          <p:cNvSpPr txBox="1"/>
          <p:nvPr/>
        </p:nvSpPr>
        <p:spPr>
          <a:xfrm>
            <a:off x="1403648" y="1916832"/>
            <a:ext cx="658873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③　解答　</a:t>
            </a:r>
            <a:r>
              <a:rPr lang="ja-JP" altLang="en-US" sz="2400" b="1" dirty="0">
                <a:latin typeface="+mn-ea"/>
              </a:rPr>
              <a:t>０</a:t>
            </a:r>
            <a:r>
              <a:rPr lang="en-US" altLang="ja-JP" sz="2400" b="1" dirty="0">
                <a:latin typeface="+mn-ea"/>
              </a:rPr>
              <a:t>.</a:t>
            </a:r>
            <a:r>
              <a:rPr lang="ja-JP" altLang="en-US" sz="2400" b="1" dirty="0">
                <a:latin typeface="+mn-ea"/>
              </a:rPr>
              <a:t>０１１０００００</a:t>
            </a: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１０進数の小数０</a:t>
            </a:r>
            <a:r>
              <a:rPr lang="en-US" altLang="ja-JP" sz="2400" b="1" dirty="0">
                <a:latin typeface="+mn-ea"/>
              </a:rPr>
              <a:t>.</a:t>
            </a:r>
            <a:r>
              <a:rPr lang="ja-JP" altLang="en-US" sz="2400" b="1" dirty="0">
                <a:latin typeface="+mn-ea"/>
              </a:rPr>
              <a:t>３７５を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８ビットの２進数に変換すると、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　　　　　　　　　　　　答えのようになる。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④　計算要領を次のページの図に示す。　　　　　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8636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99592" y="1988840"/>
            <a:ext cx="7344816" cy="38164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63464182"/>
              </p:ext>
            </p:extLst>
          </p:nvPr>
        </p:nvGraphicFramePr>
        <p:xfrm>
          <a:off x="1403648" y="2132856"/>
          <a:ext cx="6504703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5914800" imgH="3143160" progId="HANAKO.Document.9">
                  <p:embed/>
                </p:oleObj>
              </mc:Choice>
              <mc:Fallback>
                <p:oleObj name="花子" r:id="rId2" imgW="5914800" imgH="3143160" progId="HANAKO.Document.9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132856"/>
                        <a:ext cx="6504703" cy="345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F6A322-07B3-4AE3-AADD-67B5E12D7140}"/>
              </a:ext>
            </a:extLst>
          </p:cNvPr>
          <p:cNvSpPr txBox="1"/>
          <p:nvPr/>
        </p:nvSpPr>
        <p:spPr>
          <a:xfrm>
            <a:off x="539552" y="126876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⑤　計算要領の図</a:t>
            </a:r>
          </a:p>
        </p:txBody>
      </p:sp>
    </p:spTree>
    <p:extLst>
      <p:ext uri="{BB962C8B-B14F-4D97-AF65-F5344CB8AC3E}">
        <p14:creationId xmlns:p14="http://schemas.microsoft.com/office/powerpoint/2010/main" val="383328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２進数整数を１０進数に変換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996952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下位の桁から順次、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次ののウェイトを２進数の各桁に掛ける。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０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１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２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３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７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②　掛け算の結果の和を求める。</a:t>
            </a:r>
          </a:p>
        </p:txBody>
      </p:sp>
    </p:spTree>
    <p:extLst>
      <p:ext uri="{BB962C8B-B14F-4D97-AF65-F5344CB8AC3E}">
        <p14:creationId xmlns:p14="http://schemas.microsoft.com/office/powerpoint/2010/main" val="281018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42938" y="2857500"/>
            <a:ext cx="7858125" cy="3429000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777875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bg1"/>
                </a:solidFill>
              </a:rPr>
              <a:t>具　体　例</a:t>
            </a:r>
          </a:p>
        </p:txBody>
      </p:sp>
      <p:graphicFrame>
        <p:nvGraphicFramePr>
          <p:cNvPr id="3074" name="Object 7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21721948"/>
              </p:ext>
            </p:extLst>
          </p:nvPr>
        </p:nvGraphicFramePr>
        <p:xfrm>
          <a:off x="890587" y="2177256"/>
          <a:ext cx="7362825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7362943" imgH="3371882" progId="MSGraph.Chart.8">
                  <p:embed followColorScheme="full"/>
                </p:oleObj>
              </mc:Choice>
              <mc:Fallback>
                <p:oleObj name="グラフ" r:id="rId2" imgW="7362943" imgH="337188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2177256"/>
                        <a:ext cx="7362825" cy="337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98271" y="1494232"/>
            <a:ext cx="8347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400"/>
              <a:t>　</a:t>
            </a:r>
            <a:endParaRPr lang="ja-JP" altLang="en-US" sz="2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96756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2379040"/>
            <a:ext cx="7440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400" b="1" dirty="0">
                <a:latin typeface="+mn-ea"/>
              </a:rPr>
              <a:t>①　問題</a:t>
            </a:r>
            <a:br>
              <a:rPr lang="ja-JP" altLang="en-US" sz="2400" b="1" dirty="0">
                <a:latin typeface="+mn-ea"/>
              </a:rPr>
            </a:br>
            <a:r>
              <a:rPr lang="ja-JP" altLang="en-US" sz="2400" b="1" dirty="0">
                <a:latin typeface="+mn-ea"/>
              </a:rPr>
              <a:t>　　　２進数の整数０１１１１０１１を１０進数に変換する。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400" b="1" dirty="0">
                <a:latin typeface="+mn-ea"/>
              </a:rPr>
              <a:t>②　求め方</a:t>
            </a:r>
            <a:br>
              <a:rPr lang="ja-JP" altLang="en-US" sz="2400" b="1" dirty="0">
                <a:latin typeface="+mn-ea"/>
              </a:rPr>
            </a:br>
            <a:r>
              <a:rPr lang="ja-JP" altLang="en-US" sz="2400" b="1" dirty="0">
                <a:latin typeface="+mn-ea"/>
              </a:rPr>
              <a:t>　　　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下位の桁から順次、</a:t>
            </a:r>
          </a:p>
          <a:p>
            <a:pPr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２</a:t>
            </a:r>
            <a:r>
              <a:rPr lang="ja-JP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０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１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２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３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７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のウェイトを</a:t>
            </a:r>
          </a:p>
          <a:p>
            <a:pPr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２進数の各桁に掛け、計算結果の和を求める。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400" b="1" dirty="0">
                <a:latin typeface="+mn-ea"/>
              </a:rPr>
              <a:t>③　解答　１２３</a:t>
            </a:r>
            <a:br>
              <a:rPr lang="ja-JP" altLang="en-US" sz="2400" b="1" dirty="0">
                <a:latin typeface="+mn-ea"/>
              </a:rPr>
            </a:br>
            <a:r>
              <a:rPr lang="ja-JP" altLang="en-US" sz="2400" b="1" dirty="0">
                <a:latin typeface="+mn-ea"/>
              </a:rPr>
              <a:t>　　　２進数の整数０１１１１０１１を</a:t>
            </a:r>
            <a:br>
              <a:rPr lang="ja-JP" altLang="en-US" sz="2400" b="1" dirty="0">
                <a:latin typeface="+mn-ea"/>
              </a:rPr>
            </a:br>
            <a:r>
              <a:rPr lang="ja-JP" altLang="en-US" sz="2400" b="1" dirty="0">
                <a:latin typeface="+mn-ea"/>
              </a:rPr>
              <a:t>　　　　　　１０進数に変換すると答えのようになる。</a:t>
            </a:r>
          </a:p>
        </p:txBody>
      </p:sp>
    </p:spTree>
    <p:extLst>
      <p:ext uri="{BB962C8B-B14F-4D97-AF65-F5344CB8AC3E}">
        <p14:creationId xmlns:p14="http://schemas.microsoft.com/office/powerpoint/2010/main" val="55537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95536" y="1772816"/>
            <a:ext cx="8280920" cy="41044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446028"/>
              </p:ext>
            </p:extLst>
          </p:nvPr>
        </p:nvGraphicFramePr>
        <p:xfrm>
          <a:off x="827584" y="2132856"/>
          <a:ext cx="7362825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7362943" imgH="3371882" progId="MSGraph.Chart.8">
                  <p:embed followColorScheme="full"/>
                </p:oleObj>
              </mc:Choice>
              <mc:Fallback>
                <p:oleObj name="グラフ" r:id="rId2" imgW="7362943" imgH="3371882" progId="MSGraph.Chart.8">
                  <p:embed followColorScheme="full"/>
                  <p:pic>
                    <p:nvPicPr>
                      <p:cNvPr id="0" name="オブジェクト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7362825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059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9317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２進数小数を１０進数に変換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2924944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小数１位の桁から順次、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　次のウェイトを２進数の各桁に掛ける。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－１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－２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－３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②　掛け算の結果の和を求める。</a:t>
            </a:r>
          </a:p>
        </p:txBody>
      </p:sp>
    </p:spTree>
    <p:extLst>
      <p:ext uri="{BB962C8B-B14F-4D97-AF65-F5344CB8AC3E}">
        <p14:creationId xmlns:p14="http://schemas.microsoft.com/office/powerpoint/2010/main" val="64185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132856"/>
            <a:ext cx="6923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400" b="1" dirty="0">
                <a:latin typeface="+mn-ea"/>
                <a:ea typeface="+mn-ea"/>
              </a:rPr>
              <a:t>①　問題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　２進数の小数０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０１１を１０進数に変換する。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　　　仮想小数点が左端にある。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②　求め方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　小数１位の桁から順次２</a:t>
            </a:r>
            <a:r>
              <a:rPr lang="ja-JP" altLang="en-US" sz="2400" b="1" baseline="30000" dirty="0">
                <a:latin typeface="+mn-ea"/>
                <a:ea typeface="+mn-ea"/>
              </a:rPr>
              <a:t>－１</a:t>
            </a:r>
            <a:r>
              <a:rPr lang="ja-JP" altLang="en-US" sz="2400" b="1" dirty="0"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latin typeface="+mn-ea"/>
                <a:ea typeface="+mn-ea"/>
              </a:rPr>
              <a:t>－２</a:t>
            </a:r>
            <a:r>
              <a:rPr lang="ja-JP" altLang="en-US" sz="2400" b="1" dirty="0"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latin typeface="+mn-ea"/>
                <a:ea typeface="+mn-ea"/>
              </a:rPr>
              <a:t>－３</a:t>
            </a:r>
            <a:r>
              <a:rPr lang="ja-JP" altLang="en-US" sz="2400" b="1" dirty="0">
                <a:latin typeface="+mn-ea"/>
                <a:ea typeface="+mn-ea"/>
              </a:rPr>
              <a:t>、</a:t>
            </a:r>
            <a:r>
              <a:rPr lang="en-US" altLang="ja-JP" sz="2400" b="1" dirty="0">
                <a:latin typeface="+mn-ea"/>
                <a:ea typeface="+mn-ea"/>
              </a:rPr>
              <a:t>…</a:t>
            </a: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のウェイトを２進数の各桁に掛け、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　　　　　　　計算の結果の和を求める。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③　解答　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３７５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　２進数の小数０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０１１を１０進数に変換すると、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　　　　　　　　　　　　　答えのようになる。</a:t>
            </a:r>
          </a:p>
        </p:txBody>
      </p:sp>
    </p:spTree>
    <p:extLst>
      <p:ext uri="{BB962C8B-B14F-4D97-AF65-F5344CB8AC3E}">
        <p14:creationId xmlns:p14="http://schemas.microsoft.com/office/powerpoint/2010/main" val="233612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120079" y="2204864"/>
            <a:ext cx="6912768" cy="33123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55200749"/>
              </p:ext>
            </p:extLst>
          </p:nvPr>
        </p:nvGraphicFramePr>
        <p:xfrm>
          <a:off x="1696143" y="2564904"/>
          <a:ext cx="572777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428000" imgH="1836000" progId="HANAKO.Document.9">
                  <p:embed/>
                </p:oleObj>
              </mc:Choice>
              <mc:Fallback>
                <p:oleObj name="花子" r:id="rId2" imgW="4428000" imgH="1836000" progId="HANAKO.Document.9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143" y="2564904"/>
                        <a:ext cx="5727770" cy="2376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29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22114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１０進数を２進数に変換のまとめ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256490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400" b="1" dirty="0">
                <a:latin typeface="+mn-ea"/>
                <a:ea typeface="+mn-ea"/>
              </a:rPr>
              <a:t>①　１０進数の整数部分、１０進数の小数部分を、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　　　　　それぞれ２進数に変換し、小数点で結合する。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②　具体例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❶　１０進数１０９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３４を、整数部分、小数部分に分ける。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❷　整数部分１０９を８ビットの２進数に変換する。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❸　小数０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３４を８ビットの２進数に変換する。</a:t>
            </a:r>
            <a:br>
              <a:rPr lang="ja-JP" altLang="en-US" sz="2400" b="1" dirty="0">
                <a:latin typeface="+mn-ea"/>
                <a:ea typeface="+mn-ea"/>
              </a:rPr>
            </a:br>
            <a:r>
              <a:rPr lang="ja-JP" altLang="en-US" sz="2400" b="1" dirty="0">
                <a:latin typeface="+mn-ea"/>
                <a:ea typeface="+mn-ea"/>
              </a:rPr>
              <a:t>　　❹　整数部分０１１０１１０１と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　小数部分０１０１０１１１を小数点で結合する。</a:t>
            </a:r>
          </a:p>
        </p:txBody>
      </p:sp>
    </p:spTree>
    <p:extLst>
      <p:ext uri="{BB962C8B-B14F-4D97-AF65-F5344CB8AC3E}">
        <p14:creationId xmlns:p14="http://schemas.microsoft.com/office/powerpoint/2010/main" val="260490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基数変換とは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276872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+mn-ea"/>
                <a:ea typeface="+mn-ea"/>
              </a:rPr>
              <a:t>基数変換は、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次のいずれかを行うことである。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❶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１０進数を２進数に変換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❷　２進数を１０進数に変換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②　</a:t>
            </a:r>
            <a:r>
              <a:rPr lang="ja-JP" altLang="en-US" sz="2400" b="1" dirty="0">
                <a:latin typeface="+mn-ea"/>
                <a:ea typeface="+mn-ea"/>
              </a:rPr>
              <a:t>１０進数を２進数に変換する場合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</a:t>
            </a:r>
            <a:r>
              <a:rPr lang="ja-JP" altLang="en-US" sz="2400" b="1" dirty="0">
                <a:latin typeface="+mn-ea"/>
                <a:ea typeface="+mn-ea"/>
              </a:rPr>
              <a:t> ❶ 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整数部分と小数部分に分けて考える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 ❷　１０進数の数値を２で割り余りを求める</a:t>
            </a:r>
          </a:p>
        </p:txBody>
      </p:sp>
    </p:spTree>
    <p:extLst>
      <p:ext uri="{BB962C8B-B14F-4D97-AF65-F5344CB8AC3E}">
        <p14:creationId xmlns:p14="http://schemas.microsoft.com/office/powerpoint/2010/main" val="3731723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87624" y="3717032"/>
            <a:ext cx="7128792" cy="21602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25567" y="1598691"/>
            <a:ext cx="5894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③　解答と計算要領の図</a:t>
            </a:r>
          </a:p>
          <a:p>
            <a:endParaRPr lang="ja-JP" altLang="en-US" sz="2400" b="1" dirty="0">
              <a:latin typeface="+mn-ea"/>
              <a:ea typeface="+mn-ea"/>
            </a:endParaRPr>
          </a:p>
          <a:p>
            <a:r>
              <a:rPr lang="ja-JP" altLang="en-US" sz="2400" b="1" dirty="0">
                <a:latin typeface="+mn-ea"/>
                <a:ea typeface="+mn-ea"/>
              </a:rPr>
              <a:t>　　❶　解答　０１１０１１０１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０１０１０１１１</a:t>
            </a:r>
          </a:p>
          <a:p>
            <a:r>
              <a:rPr lang="ja-JP" altLang="en-US" sz="2400" b="1" dirty="0">
                <a:latin typeface="+mn-ea"/>
                <a:ea typeface="+mn-ea"/>
              </a:rPr>
              <a:t>　　❷　計算要領の図</a:t>
            </a:r>
          </a:p>
        </p:txBody>
      </p:sp>
      <p:graphicFrame>
        <p:nvGraphicFramePr>
          <p:cNvPr id="3" name="オブジェクト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24461622"/>
              </p:ext>
            </p:extLst>
          </p:nvPr>
        </p:nvGraphicFramePr>
        <p:xfrm>
          <a:off x="1537332" y="4005064"/>
          <a:ext cx="64293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6429392" imgH="1428727" progId="MSGraph.Chart.8">
                  <p:embed followColorScheme="full"/>
                </p:oleObj>
              </mc:Choice>
              <mc:Fallback>
                <p:oleObj name="グラフ" r:id="rId2" imgW="6429392" imgH="1428727" progId="MSGraph.Chart.8">
                  <p:embed followColorScheme="full"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332" y="4005064"/>
                        <a:ext cx="64293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239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２進数を１０進数に変換のまとめ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191683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①　２進数を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❶　整数部分の２進数、小数部分の２進数に分ける。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❷　それぞれの２進数を１０進数に変換する。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❸　２つの１０進数の和を求める。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②　具体例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❶　２進数０１１０１１０１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０１０１０１１１を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整数部分の２進数０１１０１１０１と、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小数部分の２進数０１０１０１１１の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　　　　　　　　　　　　　　　　　　２つに分ける。</a:t>
            </a:r>
          </a:p>
        </p:txBody>
      </p:sp>
    </p:spTree>
    <p:extLst>
      <p:ext uri="{BB962C8B-B14F-4D97-AF65-F5344CB8AC3E}">
        <p14:creationId xmlns:p14="http://schemas.microsoft.com/office/powerpoint/2010/main" val="3898132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115616" y="4149080"/>
            <a:ext cx="6912768" cy="20882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164" y="119675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　　❷　それぞれの２進数を</a:t>
            </a:r>
          </a:p>
          <a:p>
            <a:r>
              <a:rPr lang="ja-JP" altLang="en-US" sz="2400" b="1" dirty="0">
                <a:latin typeface="+mn-ea"/>
                <a:ea typeface="+mn-ea"/>
              </a:rPr>
              <a:t>　　　　　　　　　　　　　１０進数に変換する。 </a:t>
            </a:r>
            <a:r>
              <a:rPr lang="ja-JP" altLang="en-US" sz="2400" b="1" dirty="0">
                <a:latin typeface="+mn-ea"/>
              </a:rPr>
              <a:t>　</a:t>
            </a:r>
          </a:p>
          <a:p>
            <a:r>
              <a:rPr lang="ja-JP" altLang="en-US" sz="2400" b="1" dirty="0">
                <a:latin typeface="+mn-ea"/>
                <a:ea typeface="+mn-ea"/>
              </a:rPr>
              <a:t>　　❸　２進数整数０１１０１１０１の１０進数１０９を得る。</a:t>
            </a:r>
          </a:p>
          <a:p>
            <a:r>
              <a:rPr lang="ja-JP" altLang="en-US" sz="2400" b="1" dirty="0">
                <a:latin typeface="+mn-ea"/>
                <a:ea typeface="+mn-ea"/>
              </a:rPr>
              <a:t>　　❹　２進数小数０１０１０１１１の１０進数０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３４をえる。</a:t>
            </a:r>
          </a:p>
          <a:p>
            <a:r>
              <a:rPr lang="ja-JP" altLang="en-US" sz="2400" b="1" dirty="0">
                <a:latin typeface="+mn-ea"/>
                <a:ea typeface="+mn-ea"/>
              </a:rPr>
              <a:t>　　❺　求める１０進数は、 ❸と❹の和１０９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３４となる。</a:t>
            </a:r>
          </a:p>
          <a:p>
            <a:endParaRPr lang="ja-JP" altLang="en-US" sz="2400" b="1" dirty="0">
              <a:latin typeface="+mn-ea"/>
              <a:ea typeface="+mn-ea"/>
            </a:endParaRPr>
          </a:p>
          <a:p>
            <a:r>
              <a:rPr lang="ja-JP" altLang="en-US" sz="2400" b="1" dirty="0">
                <a:latin typeface="+mn-ea"/>
                <a:ea typeface="+mn-ea"/>
              </a:rPr>
              <a:t>③　計算要領の図</a:t>
            </a:r>
          </a:p>
        </p:txBody>
      </p:sp>
      <p:graphicFrame>
        <p:nvGraphicFramePr>
          <p:cNvPr id="4" name="オブジェクト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68604199"/>
              </p:ext>
            </p:extLst>
          </p:nvPr>
        </p:nvGraphicFramePr>
        <p:xfrm>
          <a:off x="1593341" y="4509120"/>
          <a:ext cx="60293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6029376" imgH="1371718" progId="MSGraph.Chart.8">
                  <p:embed followColorScheme="full"/>
                </p:oleObj>
              </mc:Choice>
              <mc:Fallback>
                <p:oleObj name="グラフ" r:id="rId2" imgW="6029376" imgH="1371718" progId="MSGraph.Chart.8">
                  <p:embed followColorScheme="full"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341" y="4509120"/>
                        <a:ext cx="60293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28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93B98E5-FC53-48C0-882D-5CE09ADC3DA9}"/>
              </a:ext>
            </a:extLst>
          </p:cNvPr>
          <p:cNvSpPr txBox="1"/>
          <p:nvPr/>
        </p:nvSpPr>
        <p:spPr>
          <a:xfrm>
            <a:off x="1259632" y="1772816"/>
            <a:ext cx="64087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③　逆に、２進数を１０進数に変換する場合、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２進数の各桁の値に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次の数値を掛けることによって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　　　　　　　　　変換することができる。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３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２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，２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１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０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－１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、２</a:t>
            </a:r>
            <a:r>
              <a:rPr lang="ja-JP" altLang="en-US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－２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、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…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582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276" y="62068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１０進数整数を２進数に変換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816529"/>
            <a:ext cx="727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１０進数を２で割り商と余りを求める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商が１になるまで①の演算を繰り返す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　最後の商１を先頭に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求めた余りを求めた順序とは逆に並べていく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　ビット数を調整するために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先頭に０を必要個数付加する</a:t>
            </a:r>
          </a:p>
        </p:txBody>
      </p:sp>
    </p:spTree>
    <p:extLst>
      <p:ext uri="{BB962C8B-B14F-4D97-AF65-F5344CB8AC3E}">
        <p14:creationId xmlns:p14="http://schemas.microsoft.com/office/powerpoint/2010/main" val="163841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588497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227687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/>
              <a:t>①　問題</a:t>
            </a:r>
          </a:p>
          <a:p>
            <a:pPr>
              <a:defRPr/>
            </a:pPr>
            <a:r>
              <a:rPr lang="ja-JP" altLang="en-US" sz="2400" b="1" dirty="0"/>
              <a:t>　　　</a:t>
            </a:r>
            <a:r>
              <a:rPr lang="ja-JP" altLang="en-US" sz="2400" b="1" dirty="0">
                <a:latin typeface="+mn-ea"/>
              </a:rPr>
              <a:t>１０進数の整数１２３を８ビットの２進数に変換する。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②　求め方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整数１２３を商が１になるまで、２で割り、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　　　　　　　余りを求める演算を繰り返す。</a:t>
            </a:r>
          </a:p>
          <a:p>
            <a:pPr>
              <a:defRPr/>
            </a:pPr>
            <a:endParaRPr lang="ja-JP" altLang="en-US" sz="2400" b="1" dirty="0">
              <a:latin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③　解答　　０１１１１０１１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１０進数の整数１２３を８ビットの２進数に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</a:rPr>
              <a:t>　　　　　　　　　　　　　　変換すると答えのようになる。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80495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935596" y="2276872"/>
            <a:ext cx="7272808" cy="35283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8870950"/>
              </p:ext>
            </p:extLst>
          </p:nvPr>
        </p:nvGraphicFramePr>
        <p:xfrm>
          <a:off x="1367643" y="2348880"/>
          <a:ext cx="6470737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5705280" imgH="2666880" progId="HANAKO.Document.9">
                  <p:embed/>
                </p:oleObj>
              </mc:Choice>
              <mc:Fallback>
                <p:oleObj name="花子" r:id="rId2" imgW="5705280" imgH="2666880" progId="HANAKO.Document.9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643" y="2348880"/>
                        <a:ext cx="6470737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F0ED40-F528-4597-BEC3-74E633426945}"/>
              </a:ext>
            </a:extLst>
          </p:cNvPr>
          <p:cNvSpPr txBox="1"/>
          <p:nvPr/>
        </p:nvSpPr>
        <p:spPr>
          <a:xfrm>
            <a:off x="539552" y="13407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④　計算要領の図</a:t>
            </a:r>
          </a:p>
        </p:txBody>
      </p:sp>
    </p:spTree>
    <p:extLst>
      <p:ext uri="{BB962C8B-B14F-4D97-AF65-F5344CB8AC3E}">
        <p14:creationId xmlns:p14="http://schemas.microsoft.com/office/powerpoint/2010/main" val="395339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9766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１０進数小数を２進数に変換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6239" y="2780928"/>
            <a:ext cx="74715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１０進数の小数に２を掛ける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②　整数部分が１になれば１、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０ならば０を小数１位から順次、記入する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③　整数部が１の場合、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小数部のみに対して①～②の操作を繰り返す。</a:t>
            </a:r>
          </a:p>
        </p:txBody>
      </p:sp>
    </p:spTree>
    <p:extLst>
      <p:ext uri="{BB962C8B-B14F-4D97-AF65-F5344CB8AC3E}">
        <p14:creationId xmlns:p14="http://schemas.microsoft.com/office/powerpoint/2010/main" val="187586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B5889E-FD8B-4D8C-AD4B-70FF98EFCB23}"/>
              </a:ext>
            </a:extLst>
          </p:cNvPr>
          <p:cNvSpPr txBox="1"/>
          <p:nvPr/>
        </p:nvSpPr>
        <p:spPr>
          <a:xfrm>
            <a:off x="971600" y="1916832"/>
            <a:ext cx="74888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④　整数部が０の場合、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そのまま小数部に①～②の操作を繰り返す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marL="457200" indent="-457200">
              <a:buAutoNum type="circleNumDbPlain" startAt="5"/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小数部が０になるか、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所定の桁数になれば①～②の操作を打ち切る。</a:t>
            </a:r>
          </a:p>
          <a:p>
            <a:pPr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⑥　小数部が０になり打ち切った場合、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小数点以下の不足した桁数には</a:t>
            </a:r>
          </a:p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　　　　　　　　　末尾に０を付加する。</a:t>
            </a:r>
          </a:p>
        </p:txBody>
      </p:sp>
    </p:spTree>
    <p:extLst>
      <p:ext uri="{BB962C8B-B14F-4D97-AF65-F5344CB8AC3E}">
        <p14:creationId xmlns:p14="http://schemas.microsoft.com/office/powerpoint/2010/main" val="6404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4734" y="2348880"/>
            <a:ext cx="7874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/>
              <a:t>①　問題</a:t>
            </a:r>
          </a:p>
          <a:p>
            <a:pPr>
              <a:defRPr/>
            </a:pPr>
            <a:r>
              <a:rPr lang="ja-JP" altLang="en-US" dirty="0"/>
              <a:t>　　　</a:t>
            </a:r>
            <a:r>
              <a:rPr lang="ja-JP" altLang="en-US" sz="2400" b="1" dirty="0">
                <a:latin typeface="+mn-ea"/>
                <a:ea typeface="+mn-ea"/>
              </a:rPr>
              <a:t>１０進数の小数０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３７５を８ビットの２進数に変換する。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②　求め方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❶　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３７５に２を掛け、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❷　整数１桁の値で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各小数桁の値を求める演算を繰り返す。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❸　小数の値が０になるか、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　　　　　必要な桁数が求まると処理を終了する。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2719581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9&quot;&gt;&lt;/object&gt;&lt;object type=&quot;2&quot; unique_id=&quot;10140&quot;&gt;&lt;object type=&quot;3&quot; unique_id=&quot;10207&quot;&gt;&lt;property id=&quot;20148&quot; value=&quot;5&quot;/&gt;&lt;property id=&quot;20300&quot; value=&quot;スライド 10 - &amp;quot;具　体　例&amp;quot;&quot;/&gt;&lt;property id=&quot;20307&quot; value=&quot;263&quot;/&gt;&lt;/object&gt;&lt;object type=&quot;3&quot; unique_id=&quot;10568&quot;&gt;&lt;property id=&quot;20148&quot; value=&quot;5&quot;/&gt;&lt;property id=&quot;20300&quot; value=&quot;スライド 1 - &amp;quot;基数変換とその手順&amp;quot;&quot;/&gt;&lt;property id=&quot;20307&quot; value=&quot;268&quot;/&gt;&lt;/object&gt;&lt;object type=&quot;3&quot; unique_id=&quot;10569&quot;&gt;&lt;property id=&quot;20148&quot; value=&quot;5&quot;/&gt;&lt;property id=&quot;20300&quot; value=&quot;スライド 2 - &amp;quot;基数変換とは&amp;quot;&quot;/&gt;&lt;property id=&quot;20307&quot; value=&quot;269&quot;/&gt;&lt;/object&gt;&lt;object type=&quot;3&quot; unique_id=&quot;10570&quot;&gt;&lt;property id=&quot;20148&quot; value=&quot;5&quot;/&gt;&lt;property id=&quot;20300&quot; value=&quot;スライド 3 - &amp;quot;１０進数整数を２進数に変換&amp;quot;&quot;/&gt;&lt;property id=&quot;20307&quot; value=&quot;270&quot;/&gt;&lt;/object&gt;&lt;object type=&quot;3&quot; unique_id=&quot;10571&quot;&gt;&lt;property id=&quot;20148&quot; value=&quot;5&quot;/&gt;&lt;property id=&quot;20300&quot; value=&quot;スライド 4 - &amp;quot;具体例&amp;quot;&quot;/&gt;&lt;property id=&quot;20307&quot; value=&quot;271&quot;/&gt;&lt;/object&gt;&lt;object type=&quot;3&quot; unique_id=&quot;10572&quot;&gt;&lt;property id=&quot;20148&quot; value=&quot;5&quot;/&gt;&lt;property id=&quot;20300&quot; value=&quot;スライド 5&quot;/&gt;&lt;property id=&quot;20307&quot; value=&quot;272&quot;/&gt;&lt;/object&gt;&lt;object type=&quot;3&quot; unique_id=&quot;10573&quot;&gt;&lt;property id=&quot;20148&quot; value=&quot;5&quot;/&gt;&lt;property id=&quot;20300&quot; value=&quot;スライド 6 - &amp;quot;１０進数小数を２進数に変換&amp;quot;&quot;/&gt;&lt;property id=&quot;20307&quot; value=&quot;273&quot;/&gt;&lt;/object&gt;&lt;object type=&quot;3&quot; unique_id=&quot;10574&quot;&gt;&lt;property id=&quot;20148&quot; value=&quot;5&quot;/&gt;&lt;property id=&quot;20300&quot; value=&quot;スライド 7 - &amp;quot;具体例&amp;quot;&quot;/&gt;&lt;property id=&quot;20307&quot; value=&quot;274&quot;/&gt;&lt;/object&gt;&lt;object type=&quot;3&quot; unique_id=&quot;10575&quot;&gt;&lt;property id=&quot;20148&quot; value=&quot;5&quot;/&gt;&lt;property id=&quot;20300&quot; value=&quot;スライド 8&quot;/&gt;&lt;property id=&quot;20307&quot; value=&quot;275&quot;/&gt;&lt;/object&gt;&lt;object type=&quot;3&quot; unique_id=&quot;10576&quot;&gt;&lt;property id=&quot;20148&quot; value=&quot;5&quot;/&gt;&lt;property id=&quot;20300&quot; value=&quot;スライド 9 - &amp;quot;２進数整数を１０進数に変換&amp;quot;&quot;/&gt;&lt;property id=&quot;20307&quot; value=&quot;276&quot;/&gt;&lt;/object&gt;&lt;object type=&quot;3&quot; unique_id=&quot;10577&quot;&gt;&lt;property id=&quot;20148&quot; value=&quot;5&quot;/&gt;&lt;property id=&quot;20300&quot; value=&quot;スライド 11 - &amp;quot;具体例&amp;quot;&quot;/&gt;&lt;property id=&quot;20307&quot; value=&quot;277&quot;/&gt;&lt;/object&gt;&lt;object type=&quot;3&quot; unique_id=&quot;10578&quot;&gt;&lt;property id=&quot;20148&quot; value=&quot;5&quot;/&gt;&lt;property id=&quot;20300&quot; value=&quot;スライド 12&quot;/&gt;&lt;property id=&quot;20307&quot; value=&quot;278&quot;/&gt;&lt;/object&gt;&lt;object type=&quot;3&quot; unique_id=&quot;10579&quot;&gt;&lt;property id=&quot;20148&quot; value=&quot;5&quot;/&gt;&lt;property id=&quot;20300&quot; value=&quot;スライド 13 - &amp;quot;２進数小数を１０進数に変換&amp;quot;&quot;/&gt;&lt;property id=&quot;20307&quot; value=&quot;279&quot;/&gt;&lt;/object&gt;&lt;object type=&quot;3&quot; unique_id=&quot;10580&quot;&gt;&lt;property id=&quot;20148&quot; value=&quot;5&quot;/&gt;&lt;property id=&quot;20300&quot; value=&quot;スライド 14 - &amp;quot;具体例&amp;quot;&quot;/&gt;&lt;property id=&quot;20307&quot; value=&quot;280&quot;/&gt;&lt;/object&gt;&lt;object type=&quot;3&quot; unique_id=&quot;10581&quot;&gt;&lt;property id=&quot;20148&quot; value=&quot;5&quot;/&gt;&lt;property id=&quot;20300&quot; value=&quot;スライド 15&quot;/&gt;&lt;property id=&quot;20307&quot; value=&quot;281&quot;/&gt;&lt;/object&gt;&lt;object type=&quot;3&quot; unique_id=&quot;10582&quot;&gt;&lt;property id=&quot;20148&quot; value=&quot;5&quot;/&gt;&lt;property id=&quot;20300&quot; value=&quot;スライド 16 - &amp;quot;１０進数を２進数に変換のまとめ&amp;quot;&quot;/&gt;&lt;property id=&quot;20307&quot; value=&quot;282&quot;/&gt;&lt;/object&gt;&lt;object type=&quot;3&quot; unique_id=&quot;10583&quot;&gt;&lt;property id=&quot;20148&quot; value=&quot;5&quot;/&gt;&lt;property id=&quot;20300&quot; value=&quot;スライド 17&quot;/&gt;&lt;property id=&quot;20307&quot; value=&quot;283&quot;/&gt;&lt;/object&gt;&lt;object type=&quot;3&quot; unique_id=&quot;10584&quot;&gt;&lt;property id=&quot;20148&quot; value=&quot;5&quot;/&gt;&lt;property id=&quot;20300&quot; value=&quot;スライド 18 - &amp;quot;２進数を１０進数に変換のまとめ&amp;quot;&quot;/&gt;&lt;property id=&quot;20307&quot; value=&quot;284&quot;/&gt;&lt;/object&gt;&lt;object type=&quot;3&quot; unique_id=&quot;10585&quot;&gt;&lt;property id=&quot;20148&quot; value=&quot;5&quot;/&gt;&lt;property id=&quot;20300&quot; value=&quot;スライド 19&quot;/&gt;&lt;property id=&quot;20307&quot; value=&quot;28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489</TotalTime>
  <Words>1357</Words>
  <Application>Microsoft Office PowerPoint</Application>
  <PresentationFormat>画面に合わせる (4:3)</PresentationFormat>
  <Paragraphs>140</Paragraphs>
  <Slides>22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Symbol</vt:lpstr>
      <vt:lpstr>ウェーブ</vt:lpstr>
      <vt:lpstr>花子</vt:lpstr>
      <vt:lpstr>グラフ</vt:lpstr>
      <vt:lpstr>基数変換とその手順</vt:lpstr>
      <vt:lpstr>基数変換とは</vt:lpstr>
      <vt:lpstr>PowerPoint プレゼンテーション</vt:lpstr>
      <vt:lpstr>１０進数整数を２進数に変換</vt:lpstr>
      <vt:lpstr>具体例</vt:lpstr>
      <vt:lpstr>PowerPoint プレゼンテーション</vt:lpstr>
      <vt:lpstr>１０進数小数を２進数に変換</vt:lpstr>
      <vt:lpstr>PowerPoint プレゼンテーション</vt:lpstr>
      <vt:lpstr>具体例</vt:lpstr>
      <vt:lpstr>PowerPoint プレゼンテーション</vt:lpstr>
      <vt:lpstr>PowerPoint プレゼンテーション</vt:lpstr>
      <vt:lpstr>２進数整数を１０進数に変換</vt:lpstr>
      <vt:lpstr>具　体　例</vt:lpstr>
      <vt:lpstr>具体例</vt:lpstr>
      <vt:lpstr>PowerPoint プレゼンテーション</vt:lpstr>
      <vt:lpstr>２進数小数を１０進数に変換</vt:lpstr>
      <vt:lpstr>具体例</vt:lpstr>
      <vt:lpstr>PowerPoint プレゼンテーション</vt:lpstr>
      <vt:lpstr>１０進数を２進数に変換のまとめ</vt:lpstr>
      <vt:lpstr>PowerPoint プレゼンテーション</vt:lpstr>
      <vt:lpstr>２進数を１０進数に変換のまとめ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基数変換</dc:title>
  <dc:creator>加藤正夫</dc:creator>
  <cp:lastModifiedBy>加藤正夫</cp:lastModifiedBy>
  <cp:revision>61</cp:revision>
  <dcterms:created xsi:type="dcterms:W3CDTF">2009-11-23T13:35:21Z</dcterms:created>
  <dcterms:modified xsi:type="dcterms:W3CDTF">2021-03-10T12:42:45Z</dcterms:modified>
</cp:coreProperties>
</file>