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72" r:id="rId2"/>
    <p:sldId id="273" r:id="rId3"/>
    <p:sldId id="274" r:id="rId4"/>
    <p:sldId id="275" r:id="rId5"/>
    <p:sldId id="286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7" r:id="rId14"/>
    <p:sldId id="283" r:id="rId15"/>
    <p:sldId id="269" r:id="rId16"/>
    <p:sldId id="284" r:id="rId17"/>
    <p:sldId id="285" r:id="rId18"/>
  </p:sldIdLst>
  <p:sldSz cx="9144000" cy="6858000" type="screen4x3"/>
  <p:notesSz cx="6858000" cy="914400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9449E-FD52-48D9-9EE1-D939A607F2C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0F77B-BBE2-4641-9F93-C44589F974A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ECE93-531D-4041-BF61-AA601DAA5DF4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9C96D-77E7-4E71-B039-DF35721E17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ECE93-531D-4041-BF61-AA601DAA5DF4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9C96D-77E7-4E71-B039-DF35721E17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530970-2268-406C-933D-093D7F081C3E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5071A-CBA2-4463-90F8-AC95E57ED6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B82FE-547F-4F28-8756-4D6502012C3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40ED2-0D00-462D-8948-EC50103D8C5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6E6D9-82B3-448C-8732-5360FC8B9160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5F452-3749-495B-9C69-870882C4748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59989-270B-429A-AA7F-97A6DDCE917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48829-F01F-435A-BFDF-00C3F8DBB31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76C11-05CB-420A-AD26-C807C22C298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7BB97-F4AC-4B08-A160-D0DCFD786BF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A9BC7-CB3E-4AA4-B710-B5F6ECCF951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ABE4-5C21-4185-BEC0-3EE9E559B46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ECE93-531D-4041-BF61-AA601DAA5DF4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9C96D-77E7-4E71-B039-DF35721E17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F828B-BB86-4406-8569-ACC00D897350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3B29F-5FFB-4080-9E2E-356B6D5DAC6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7ECE93-531D-4041-BF61-AA601DAA5DF4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29C96D-77E7-4E71-B039-DF35721E17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108720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表現範囲と最大桁数</a:t>
            </a:r>
          </a:p>
        </p:txBody>
      </p:sp>
    </p:spTree>
    <p:extLst>
      <p:ext uri="{BB962C8B-B14F-4D97-AF65-F5344CB8AC3E}">
        <p14:creationId xmlns:p14="http://schemas.microsoft.com/office/powerpoint/2010/main" val="76541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ｎビット２進数整数部の表現範囲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2524459"/>
            <a:ext cx="69591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正の固定小数点数の整数部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２進数で表現できる範囲を次に示す。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０００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………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００　～　１１１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………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０がｎ個　　　　　　　　１がｎ個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これを１０進数に変換すると、次のようになる。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０～２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</a:t>
            </a:r>
          </a:p>
        </p:txBody>
      </p:sp>
    </p:spTree>
    <p:extLst>
      <p:ext uri="{BB962C8B-B14F-4D97-AF65-F5344CB8AC3E}">
        <p14:creationId xmlns:p14="http://schemas.microsoft.com/office/powerpoint/2010/main" val="169688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1296144"/>
          </a:xfrm>
        </p:spPr>
        <p:txBody>
          <a:bodyPr>
            <a:no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ｎビット２進数の</a:t>
            </a:r>
            <a:b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２の補数表現負数の表現範囲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564904"/>
            <a:ext cx="7319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正の固定小数点数の整数部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２進数で表現できる範囲を次に示す。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１００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………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００　～　０１１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………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 ０がｎ－１個　　　　　 １がｎ－１個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これを１０進数に変換すると、次のようになる。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－２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ｎ－１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～＋２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ｎ－１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</a:t>
            </a:r>
          </a:p>
        </p:txBody>
      </p:sp>
    </p:spTree>
    <p:extLst>
      <p:ext uri="{BB962C8B-B14F-4D97-AF65-F5344CB8AC3E}">
        <p14:creationId xmlns:p14="http://schemas.microsoft.com/office/powerpoint/2010/main" val="13428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８ビット２進数の桁数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161075"/>
            <a:ext cx="66967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８ビット２進数の整数部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最大値＝１１１１１１１１＝２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－１＝２５５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１０進数では３桁になる。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１０進数の桁数をｄとすると、次の式が成り立つ。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＝１０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baseline="3000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この解を次のページで求める。</a:t>
            </a:r>
          </a:p>
        </p:txBody>
      </p:sp>
    </p:spTree>
    <p:extLst>
      <p:ext uri="{BB962C8B-B14F-4D97-AF65-F5344CB8AC3E}">
        <p14:creationId xmlns:p14="http://schemas.microsoft.com/office/powerpoint/2010/main" val="398210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0063" y="642938"/>
            <a:ext cx="8286750" cy="58578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２を底とする対数をとると、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endParaRPr lang="en-US" altLang="ja-JP" sz="24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endParaRPr lang="en-US" altLang="ja-JP" sz="24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２＝１、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＝</a:t>
            </a:r>
            <a:r>
              <a:rPr lang="ja-JP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であり、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２＝ｄ／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２であるから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</a:t>
            </a:r>
            <a:endParaRPr lang="en-US" altLang="ja-JP" sz="24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８＝ｄ／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ｄ＝８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０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３０１＝２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ｄ＝２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となり、求める桁数は有効桁数＋１で３桁となる。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有効桁数は２桁である。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８ビット２進数負数の桁数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6461" y="2154336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負数を２の補数表現する場合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最大値＝０１１１１１１１＝２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－１＝１２７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最大値は３桁になる。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求める１０進数の桁数をｄとすると、次の式が成り立つ。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＝１０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ｄ</a:t>
            </a:r>
            <a:endParaRPr lang="en-US" altLang="ja-JP" sz="2400" b="1" baseline="3000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この解を次のページで求める。</a:t>
            </a:r>
            <a:endParaRPr lang="ja-JP" altLang="en-US" sz="2400" b="1" baseline="3000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5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45170" y="1143000"/>
            <a:ext cx="8072437" cy="4857750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0920" y="1571625"/>
            <a:ext cx="7215187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２を底とする対数をとると、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２＝１、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＝</a:t>
            </a:r>
            <a:r>
              <a:rPr lang="ja-JP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</a:t>
            </a: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であり、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２＝ｄ／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２であるから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７＝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</a:t>
            </a:r>
            <a:endParaRPr lang="en-US" altLang="ja-JP" sz="24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７＝ｄ／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log</a:t>
            </a:r>
            <a:r>
              <a:rPr lang="ja-JP" alt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２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ｄ＝７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×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.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３０１＝２</a:t>
            </a: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.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ｄ＝２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となり、求める桁数は有効桁数＋１で３桁となる。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有効桁数は２桁となる。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ｎビット２進数の桁数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708920"/>
            <a:ext cx="7211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固定小数点のｎビットの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２進数の整数の最大値は　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　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１０進数の桁数をｄとすると、次の式が成り立つ。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＝１０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ｄ</a:t>
            </a:r>
            <a:endParaRPr lang="en-US" altLang="ja-JP" sz="2400" b="1" baseline="3000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２を底とする対数をとり、整理すると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ｎ＝ｄ／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　　　ｄ＝０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３０１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ｎ</a:t>
            </a:r>
          </a:p>
        </p:txBody>
      </p:sp>
    </p:spTree>
    <p:extLst>
      <p:ext uri="{BB962C8B-B14F-4D97-AF65-F5344CB8AC3E}">
        <p14:creationId xmlns:p14="http://schemas.microsoft.com/office/powerpoint/2010/main" val="425635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ｎビット２進数負数の桁数</a:t>
            </a:r>
            <a:endParaRPr kumimoji="1" lang="ja-JP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2436888"/>
            <a:ext cx="7796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負数を２の補数で表現した整数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ｎ－１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＝１０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ｄ</a:t>
            </a:r>
            <a:endParaRPr lang="en-US" altLang="ja-JP" sz="2400" b="1" baseline="3000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２を底とする対数をとり、整理する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ｎ－１＝ｄ／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ｄ＝０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３０１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ｎ－１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求める桁数は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ｄ＋１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桁となり、有効桁数はｄ桁になる。</a:t>
            </a:r>
          </a:p>
        </p:txBody>
      </p:sp>
    </p:spTree>
    <p:extLst>
      <p:ext uri="{BB962C8B-B14F-4D97-AF65-F5344CB8AC3E}">
        <p14:creationId xmlns:p14="http://schemas.microsoft.com/office/powerpoint/2010/main" val="220475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８ビット２進数整数の表現範囲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2780928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正の固定小数点数の整数部は、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２進数で表現すると、次の範囲になる。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００００００００～１１１１１１１１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これを１０進数に変換すると、次のようになる。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０～２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－１＝０～２５５</a:t>
            </a:r>
          </a:p>
        </p:txBody>
      </p:sp>
    </p:spTree>
    <p:extLst>
      <p:ext uri="{BB962C8B-B14F-4D97-AF65-F5344CB8AC3E}">
        <p14:creationId xmlns:p14="http://schemas.microsoft.com/office/powerpoint/2010/main" val="417991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kumimoji="1" lang="ja-JP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２進数１１１１１１１１の</a:t>
            </a:r>
            <a:br>
              <a:rPr kumimoji="1" lang="ja-JP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１０進数への変換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705725"/>
            <a:ext cx="74696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１１１１１１１１は次のようにして求めることができる。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１１１１１１１１＋０００００００１＝１００００００００＝２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８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baseline="3000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であるから、　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１１１１１１１１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＝２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－１＝２５５　となる。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619672" y="4509120"/>
            <a:ext cx="6357937" cy="1571625"/>
            <a:chOff x="928688" y="3143250"/>
            <a:chExt cx="6357937" cy="1571625"/>
          </a:xfrm>
        </p:grpSpPr>
        <p:sp>
          <p:nvSpPr>
            <p:cNvPr id="5" name="角丸四角形 4"/>
            <p:cNvSpPr/>
            <p:nvPr/>
          </p:nvSpPr>
          <p:spPr>
            <a:xfrm>
              <a:off x="928688" y="3143250"/>
              <a:ext cx="3714750" cy="157162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solidFill>
                    <a:srgbClr val="000000"/>
                  </a:solidFill>
                  <a:latin typeface="ＭＳ ゴシック"/>
                  <a:ea typeface="ＭＳ ゴシック"/>
                </a:rPr>
                <a:t>　　 </a:t>
              </a:r>
              <a:r>
                <a:rPr lang="ja-JP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/>
                  <a:ea typeface="ＭＳ ゴシック"/>
                </a:rPr>
                <a:t>１１１１１１１１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400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/>
                  <a:ea typeface="ＭＳ ゴシック"/>
                </a:rPr>
                <a:t>＋　０００００００１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/>
                  <a:ea typeface="ＭＳ ゴシック"/>
                </a:rPr>
                <a:t>　１００００００００</a:t>
              </a:r>
              <a:endPara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5500688" y="4000500"/>
              <a:ext cx="1785937" cy="71437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テキスト ボックス 10"/>
            <p:cNvSpPr txBox="1">
              <a:spLocks noChangeArrowheads="1"/>
            </p:cNvSpPr>
            <p:nvPr/>
          </p:nvSpPr>
          <p:spPr bwMode="auto">
            <a:xfrm>
              <a:off x="5572125" y="4143375"/>
              <a:ext cx="16430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400">
                  <a:solidFill>
                    <a:schemeClr val="bg1"/>
                  </a:solidFill>
                  <a:latin typeface="Calibri" pitchFamily="34" charset="0"/>
                </a:rPr>
                <a:t>２</a:t>
              </a:r>
              <a:r>
                <a:rPr lang="ja-JP" altLang="en-US" sz="2400" baseline="30000">
                  <a:solidFill>
                    <a:schemeClr val="bg1"/>
                  </a:solidFill>
                  <a:latin typeface="Calibri" pitchFamily="34" charset="0"/>
                </a:rPr>
                <a:t>８ </a:t>
              </a:r>
              <a:r>
                <a:rPr lang="ja-JP" altLang="en-US" sz="2400">
                  <a:solidFill>
                    <a:schemeClr val="bg1"/>
                  </a:solidFill>
                  <a:latin typeface="Calibri" pitchFamily="34" charset="0"/>
                </a:rPr>
                <a:t>＝２５６</a:t>
              </a:r>
            </a:p>
          </p:txBody>
        </p:sp>
        <p:sp>
          <p:nvSpPr>
            <p:cNvPr id="8" name="右矢印 7"/>
            <p:cNvSpPr/>
            <p:nvPr/>
          </p:nvSpPr>
          <p:spPr>
            <a:xfrm>
              <a:off x="4786313" y="4071938"/>
              <a:ext cx="500062" cy="428625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447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２の補数表現の負数の範囲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51620" y="2780928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負数を２の補数で表現する８ビットの２進数の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最小値は　１０００００００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負数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であり、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最大値は　０１１１１１１１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正数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である。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２進数で表現できる範囲は次のようになる。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１０００００００～０１１１１１１１</a:t>
            </a:r>
          </a:p>
        </p:txBody>
      </p:sp>
    </p:spTree>
    <p:extLst>
      <p:ext uri="{BB962C8B-B14F-4D97-AF65-F5344CB8AC3E}">
        <p14:creationId xmlns:p14="http://schemas.microsoft.com/office/powerpoint/2010/main" val="177402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1F785C-8AE0-4529-8A63-410A51A10609}"/>
              </a:ext>
            </a:extLst>
          </p:cNvPr>
          <p:cNvSpPr txBox="1"/>
          <p:nvPr/>
        </p:nvSpPr>
        <p:spPr>
          <a:xfrm>
            <a:off x="1043608" y="1484784"/>
            <a:ext cx="680475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 ２進数で表現できる範囲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１０００００００～０１１１１１１１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最初のビットＭＳＢは符号を表す。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０は正、１は負を意味する。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これを１０進数に変換すると、次のようになる。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～＋２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－１＝－１２８～＋１２７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絶対値の値は負数の方が１だけ大きくなる。</a:t>
            </a:r>
          </a:p>
        </p:txBody>
      </p:sp>
    </p:spTree>
    <p:extLst>
      <p:ext uri="{BB962C8B-B14F-4D97-AF65-F5344CB8AC3E}">
        <p14:creationId xmlns:p14="http://schemas.microsoft.com/office/powerpoint/2010/main" val="204332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8744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８ビットの２進数のまとめ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772816"/>
            <a:ext cx="68886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正数の場合、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次の範囲を示す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２進数　 ００００００００～１１１１１１１１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１０進数　０～２５５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負数を含む場合、次の範囲を示す。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 ２進数       １０００００００～０１１１１１１１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１０進数の　－１２８～＋１２７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８ビットの２進数はこの範囲の数値しか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表現することができない。</a:t>
            </a:r>
          </a:p>
        </p:txBody>
      </p:sp>
    </p:spTree>
    <p:extLst>
      <p:ext uri="{BB962C8B-B14F-4D97-AF65-F5344CB8AC3E}">
        <p14:creationId xmlns:p14="http://schemas.microsoft.com/office/powerpoint/2010/main" val="232700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１６ビット２進数整数部の表現範囲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7908" y="2708920"/>
            <a:ext cx="78281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正の固定小数点数の整数部は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２進数で表現すると、次の範囲になる。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００００００００００００００００～１１１１１１１１１１１１１１１１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これを１０進数に変換すると、次のようになる。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０～２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１６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－１＝０～６５５３５</a:t>
            </a:r>
          </a:p>
        </p:txBody>
      </p:sp>
    </p:spTree>
    <p:extLst>
      <p:ext uri="{BB962C8B-B14F-4D97-AF65-F5344CB8AC3E}">
        <p14:creationId xmlns:p14="http://schemas.microsoft.com/office/powerpoint/2010/main" val="369760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47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２の補数表現の２進数の表現範囲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4625" y="2708920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２進数で表現できる範囲は、次のようになる。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１０００００００００００００００～０１１１１１１１１１１１１１１１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１０進数に変換すると、次のようになる。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１５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～＋２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１５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－１＝－３２７６８～＋３２７６７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絶対値の値は負数の方が１だけ大きくなる。</a:t>
            </a:r>
          </a:p>
        </p:txBody>
      </p:sp>
    </p:spTree>
    <p:extLst>
      <p:ext uri="{BB962C8B-B14F-4D97-AF65-F5344CB8AC3E}">
        <p14:creationId xmlns:p14="http://schemas.microsoft.com/office/powerpoint/2010/main" val="197907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16" y="476672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１６ビットの２進数の表現範囲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8428" y="1863283"/>
            <a:ext cx="7499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正数の場合、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次の範囲を示す。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２進数　００００００００００００００００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～１１１１１１１１１１１１１１１１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１０進数　０～６５５３５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負数を含む場合、次の範囲を示す。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２進数　１０００００００００００００００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～０１１１１１１１１１１１１１１１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１０進数　－３２７６８～＋３２７６７</a:t>
            </a:r>
          </a:p>
        </p:txBody>
      </p:sp>
    </p:spTree>
    <p:extLst>
      <p:ext uri="{BB962C8B-B14F-4D97-AF65-F5344CB8AC3E}">
        <p14:creationId xmlns:p14="http://schemas.microsoft.com/office/powerpoint/2010/main" val="2040079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1181&quot;&gt;&lt;object type=&quot;3&quot; unique_id=&quot;11436&quot;&gt;&lt;property id=&quot;20148&quot; value=&quot;5&quot;/&gt;&lt;property id=&quot;20300&quot; value=&quot;スライド 12&quot;/&gt;&lt;property id=&quot;20307&quot; value=&quot;267&quot;/&gt;&lt;/object&gt;&lt;object type=&quot;3&quot; unique_id=&quot;11525&quot;&gt;&lt;property id=&quot;20148&quot; value=&quot;5&quot;/&gt;&lt;property id=&quot;20300&quot; value=&quot;スライド 14&quot;/&gt;&lt;property id=&quot;20307&quot; value=&quot;269&quot;/&gt;&lt;/object&gt;&lt;object type=&quot;3&quot; unique_id=&quot;11845&quot;&gt;&lt;property id=&quot;20148&quot; value=&quot;5&quot;/&gt;&lt;property id=&quot;20300&quot; value=&quot;スライド 1 - &amp;quot;表現範囲と最大桁数&amp;quot;&quot;/&gt;&lt;property id=&quot;20307&quot; value=&quot;272&quot;/&gt;&lt;/object&gt;&lt;object type=&quot;3&quot; unique_id=&quot;11846&quot;&gt;&lt;property id=&quot;20148&quot; value=&quot;5&quot;/&gt;&lt;property id=&quot;20300&quot; value=&quot;スライド 2 - &amp;quot;８ビット２進数整数の表現範囲&amp;quot;&quot;/&gt;&lt;property id=&quot;20307&quot; value=&quot;273&quot;/&gt;&lt;/object&gt;&lt;object type=&quot;3&quot; unique_id=&quot;11847&quot;&gt;&lt;property id=&quot;20148&quot; value=&quot;5&quot;/&gt;&lt;property id=&quot;20300&quot; value=&quot;スライド 3 - &amp;quot;２進数１１１１１１１１の&amp;#x0D;&amp;#x0A;１０進数への変換&amp;quot;&quot;/&gt;&lt;property id=&quot;20307&quot; value=&quot;274&quot;/&gt;&lt;/object&gt;&lt;object type=&quot;3&quot; unique_id=&quot;11848&quot;&gt;&lt;property id=&quot;20148&quot; value=&quot;5&quot;/&gt;&lt;property id=&quot;20300&quot; value=&quot;スライド 4 - &amp;quot;２の補数表現の負数の範囲&amp;quot;&quot;/&gt;&lt;property id=&quot;20307&quot; value=&quot;275&quot;/&gt;&lt;/object&gt;&lt;object type=&quot;3&quot; unique_id=&quot;11849&quot;&gt;&lt;property id=&quot;20148&quot; value=&quot;5&quot;/&gt;&lt;property id=&quot;20300&quot; value=&quot;スライド 5 - &amp;quot;８ビットの２進数のまとめ&amp;quot;&quot;/&gt;&lt;property id=&quot;20307&quot; value=&quot;276&quot;/&gt;&lt;/object&gt;&lt;object type=&quot;3&quot; unique_id=&quot;11850&quot;&gt;&lt;property id=&quot;20148&quot; value=&quot;5&quot;/&gt;&lt;property id=&quot;20300&quot; value=&quot;スライド 6 - &amp;quot;１６ビット２進数整数部の表現範囲&amp;quot;&quot;/&gt;&lt;property id=&quot;20307&quot; value=&quot;277&quot;/&gt;&lt;/object&gt;&lt;object type=&quot;3&quot; unique_id=&quot;11851&quot;&gt;&lt;property id=&quot;20148&quot; value=&quot;5&quot;/&gt;&lt;property id=&quot;20300&quot; value=&quot;スライド 7 - &amp;quot;２の補数表現の２進数の表現範囲&amp;quot;&quot;/&gt;&lt;property id=&quot;20307&quot; value=&quot;278&quot;/&gt;&lt;/object&gt;&lt;object type=&quot;3&quot; unique_id=&quot;11852&quot;&gt;&lt;property id=&quot;20148&quot; value=&quot;5&quot;/&gt;&lt;property id=&quot;20300&quot; value=&quot;スライド 8 - &amp;quot;１６ビットの２進数のまとめ&amp;quot;&quot;/&gt;&lt;property id=&quot;20307&quot; value=&quot;279&quot;/&gt;&lt;/object&gt;&lt;object type=&quot;3&quot; unique_id=&quot;11853&quot;&gt;&lt;property id=&quot;20148&quot; value=&quot;5&quot;/&gt;&lt;property id=&quot;20300&quot; value=&quot;スライド 9 - &amp;quot;ｎビット２進数整数部の表現範囲&amp;quot;&quot;/&gt;&lt;property id=&quot;20307&quot; value=&quot;280&quot;/&gt;&lt;/object&gt;&lt;object type=&quot;3&quot; unique_id=&quot;11854&quot;&gt;&lt;property id=&quot;20148&quot; value=&quot;5&quot;/&gt;&lt;property id=&quot;20300&quot; value=&quot;スライド 10 - &amp;quot;ｎビット２進数の&amp;#x0D;&amp;#x0A;２の補数表現負数の表現範囲&amp;quot;&quot;/&gt;&lt;property id=&quot;20307&quot; value=&quot;281&quot;/&gt;&lt;/object&gt;&lt;object type=&quot;3&quot; unique_id=&quot;11855&quot;&gt;&lt;property id=&quot;20148&quot; value=&quot;5&quot;/&gt;&lt;property id=&quot;20300&quot; value=&quot;スライド 11 - &amp;quot;８ビット２進数の桁数&amp;quot;&quot;/&gt;&lt;property id=&quot;20307&quot; value=&quot;282&quot;/&gt;&lt;/object&gt;&lt;object type=&quot;3&quot; unique_id=&quot;11856&quot;&gt;&lt;property id=&quot;20148&quot; value=&quot;5&quot;/&gt;&lt;property id=&quot;20300&quot; value=&quot;スライド 13 - &amp;quot;８ビット２進数負数の桁数&amp;quot;&quot;/&gt;&lt;property id=&quot;20307&quot; value=&quot;283&quot;/&gt;&lt;/object&gt;&lt;object type=&quot;3&quot; unique_id=&quot;11857&quot;&gt;&lt;property id=&quot;20148&quot; value=&quot;5&quot;/&gt;&lt;property id=&quot;20300&quot; value=&quot;スライド 15 - &amp;quot;ｎビット２進数の桁数&amp;quot;&quot;/&gt;&lt;property id=&quot;20307&quot; value=&quot;284&quot;/&gt;&lt;/object&gt;&lt;object type=&quot;3&quot; unique_id=&quot;11858&quot;&gt;&lt;property id=&quot;20148&quot; value=&quot;5&quot;/&gt;&lt;property id=&quot;20300&quot; value=&quot;スライド 16 - &amp;quot;ｎビット２進数負数の桁数&amp;quot;&quot;/&gt;&lt;property id=&quot;20307&quot; value=&quot;285&quot;/&gt;&lt;/object&gt;&lt;/object&gt;&lt;object type=&quot;8&quot; unique_id=&quot;1118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429</TotalTime>
  <Words>1231</Words>
  <Application>Microsoft Office PowerPoint</Application>
  <PresentationFormat>画面に合わせる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Symbol</vt:lpstr>
      <vt:lpstr>ウェーブ</vt:lpstr>
      <vt:lpstr>表現範囲と最大桁数</vt:lpstr>
      <vt:lpstr>８ビット２進数整数の表現範囲</vt:lpstr>
      <vt:lpstr>２進数１１１１１１１１の １０進数への変換</vt:lpstr>
      <vt:lpstr>２の補数表現の負数の範囲</vt:lpstr>
      <vt:lpstr>PowerPoint プレゼンテーション</vt:lpstr>
      <vt:lpstr>８ビットの２進数のまとめ</vt:lpstr>
      <vt:lpstr>１６ビット２進数整数部の表現範囲</vt:lpstr>
      <vt:lpstr>２の補数表現の２進数の表現範囲</vt:lpstr>
      <vt:lpstr>１６ビットの２進数の表現範囲</vt:lpstr>
      <vt:lpstr>ｎビット２進数整数部の表現範囲</vt:lpstr>
      <vt:lpstr>ｎビット２進数の ２の補数表現負数の表現範囲</vt:lpstr>
      <vt:lpstr>８ビット２進数の桁数</vt:lpstr>
      <vt:lpstr>PowerPoint プレゼンテーション</vt:lpstr>
      <vt:lpstr>８ビット２進数負数の桁数</vt:lpstr>
      <vt:lpstr>PowerPoint プレゼンテーション</vt:lpstr>
      <vt:lpstr>ｎビット２進数の桁数</vt:lpstr>
      <vt:lpstr>ｎビット２進数負数の桁数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表現範囲と最大桁数</dc:title>
  <dc:creator>加藤正夫 </dc:creator>
  <cp:lastModifiedBy>加藤 正夫</cp:lastModifiedBy>
  <cp:revision>36</cp:revision>
  <dcterms:created xsi:type="dcterms:W3CDTF">2009-12-25T05:21:07Z</dcterms:created>
  <dcterms:modified xsi:type="dcterms:W3CDTF">2021-03-12T00:52:24Z</dcterms:modified>
</cp:coreProperties>
</file>