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3" r:id="rId9"/>
    <p:sldId id="260" r:id="rId10"/>
    <p:sldId id="269" r:id="rId11"/>
    <p:sldId id="261" r:id="rId12"/>
    <p:sldId id="264" r:id="rId13"/>
    <p:sldId id="262" r:id="rId14"/>
    <p:sldId id="270" r:id="rId15"/>
    <p:sldId id="265" r:id="rId16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69838-45DF-4EB8-8ABE-283FBC0AB609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51640-E804-485A-9DD2-6822A83DB19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BB63E-C496-4559-BB16-4A040C1CCCD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C50D9-A2DD-465D-B310-69C9DF89544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BB63E-C496-4559-BB16-4A040C1CCCD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C50D9-A2DD-465D-B310-69C9DF89544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6C869D-97D5-4472-8A5A-D0CA9882156E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E00A-9B65-4A27-B58B-42CF0C38239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DA79BD-86DD-4DEC-95E4-0492FC23C7B8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E64FF-110C-4F33-9E8F-AEB6E6A08E1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2DB7C-F3BB-4EDB-8604-098BB6E24AE0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21E63-D58A-46BE-B396-F542C346A5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5673F-3983-4CC1-AF60-60BC5837FF89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6AE16-1629-4F08-84F5-33DA4C55B8A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3C5EA-23A5-4CB6-938D-D6A68BE454FD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E6B61-5D4F-4251-BA39-033A3C573E5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55044-5B24-4CEC-8F2B-51947CC552B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48468-17AF-4D7C-97D6-3C508890DF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BB63E-C496-4559-BB16-4A040C1CCCD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C50D9-A2DD-465D-B310-69C9DF89544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7584A-C309-4EE7-B828-B930DBA75F4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DAFA8-392F-4FF7-816D-649D29D2DED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1BB63E-C496-4559-BB16-4A040C1CCCD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50D9-A2DD-465D-B310-69C9DF89544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108720"/>
          </a:xfrm>
        </p:spPr>
        <p:txBody>
          <a:bodyPr>
            <a:normAutofit/>
          </a:bodyPr>
          <a:lstStyle/>
          <a:p>
            <a:r>
              <a:rPr kumimoji="1"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数値計算と誤差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157AFF-D482-40CA-95B0-040FFAA34F0E}"/>
              </a:ext>
            </a:extLst>
          </p:cNvPr>
          <p:cNvSpPr txBox="1"/>
          <p:nvPr/>
        </p:nvSpPr>
        <p:spPr>
          <a:xfrm>
            <a:off x="1043608" y="1484784"/>
            <a:ext cx="70567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|ε|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を絶対誤差という。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近似値の誤差と真値と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の比をを相対誤差という。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</a:t>
            </a:r>
            <a:r>
              <a:rPr lang="en-US" altLang="ja-JP" sz="2400" b="1" dirty="0" err="1">
                <a:latin typeface="ＭＳ Ｐゴシック" pitchFamily="50" charset="-128"/>
                <a:ea typeface="ＭＳ Ｐゴシック" pitchFamily="50" charset="-128"/>
              </a:rPr>
              <a:t>εr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ε/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⑥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一般には真値Ｍは知ることはできないから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近似値ｍをＭの代わりに使用して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</a:t>
            </a:r>
            <a:r>
              <a:rPr lang="en-US" altLang="ja-JP" sz="2400" b="1" dirty="0" err="1">
                <a:latin typeface="ＭＳ Ｐゴシック" pitchFamily="50" charset="-128"/>
                <a:ea typeface="ＭＳ Ｐゴシック" pitchFamily="50" charset="-128"/>
              </a:rPr>
              <a:t>εr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ε/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を相対誤差という。</a:t>
            </a:r>
          </a:p>
        </p:txBody>
      </p:sp>
    </p:spTree>
    <p:extLst>
      <p:ext uri="{BB962C8B-B14F-4D97-AF65-F5344CB8AC3E}">
        <p14:creationId xmlns:p14="http://schemas.microsoft.com/office/powerpoint/2010/main" val="213986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誤差の限界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2417049"/>
            <a:ext cx="68407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誤差の限界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ある小さな任意の正数を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とするとき、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|ε|≦α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となるような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の値を誤差限界という。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誤差のとりうる範囲を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あらかじめ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指定しておきたいときに使う。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89602" y="1412776"/>
            <a:ext cx="71647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誤差限界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と近似値ｍとの比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α/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　を相対誤差の限界という。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真値Ｍは未知の量であって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正確に知ることは原理的にできない。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誤差の限界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がわかっていれば、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この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を十分小さくとることによって、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ｍ－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Ｍ≦ｍ＋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α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から真値Ｍに十分近い値として知ることができる。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56422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1481" y="620688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有効数字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0688" y="2636912"/>
            <a:ext cx="80395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量を表す数値はすべて誤差を含んでいるから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普通、数値は小数部分をもった実数の形で表される。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このとき下位の桁ほど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誤差のために不確かになるから、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その部分を適当な方法で処理する。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</a:t>
            </a:r>
            <a:r>
              <a:rPr lang="ja-JP" altLang="en-US" sz="18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そのとき残った意味のある数値を有効数字という。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その意味のある数値の桁数を有効桁数という。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F33D76-1A98-4565-B3E4-37ADCC534B81}"/>
              </a:ext>
            </a:extLst>
          </p:cNvPr>
          <p:cNvSpPr txBox="1"/>
          <p:nvPr/>
        </p:nvSpPr>
        <p:spPr>
          <a:xfrm>
            <a:off x="755576" y="1700808"/>
            <a:ext cx="777686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数値計算では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有効数字の桁数の多い数値ほど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精密な近似値である。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⑥　真値Ｍの近似値ｍの精度は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真値に対する誤差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|ε|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の割合で表される。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⑦　相対誤差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|ε|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の逆数ｐを精度と定義する。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⑧　コンピュータでは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数値の精度を有効数字の桁数で表すことが多い。</a:t>
            </a:r>
          </a:p>
        </p:txBody>
      </p:sp>
    </p:spTree>
    <p:extLst>
      <p:ext uri="{BB962C8B-B14F-4D97-AF65-F5344CB8AC3E}">
        <p14:creationId xmlns:p14="http://schemas.microsoft.com/office/powerpoint/2010/main" val="2015623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31640" y="2090172"/>
            <a:ext cx="67147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⑨　実際の数値計算では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数値の有効桁数が多いほど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その近似値は真値に近く正確である。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⑩　桁数が多いと計算が面倒になり、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計算時間も長くなるから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下位の桁を適当に省略する。</a:t>
            </a:r>
          </a:p>
        </p:txBody>
      </p:sp>
    </p:spTree>
    <p:extLst>
      <p:ext uri="{BB962C8B-B14F-4D97-AF65-F5344CB8AC3E}">
        <p14:creationId xmlns:p14="http://schemas.microsoft.com/office/powerpoint/2010/main" val="213310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869" y="476672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誤差が生じる原因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1640" y="3068960"/>
            <a:ext cx="70567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circleNumDbPlain"/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誤差が生じる原因で分類すると、次のようになる。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❶　過失誤差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系統誤差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偶然誤差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B83B5F-521B-4DB5-B64A-AEDF24F7E90E}"/>
              </a:ext>
            </a:extLst>
          </p:cNvPr>
          <p:cNvSpPr txBox="1"/>
          <p:nvPr/>
        </p:nvSpPr>
        <p:spPr>
          <a:xfrm>
            <a:off x="719572" y="1124744"/>
            <a:ext cx="77048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過失誤差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数値の読み違いや測定器の誤差、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操作ミスなど数学的に意味のない誤差である。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系統誤差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ある一定の規則や原因によって生じる誤差である。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偶然誤差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統計的に全く偶然に起こる誤差、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ガウスの誤差分布法則に従っていて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原則的には除去できない誤差である。</a:t>
            </a:r>
          </a:p>
        </p:txBody>
      </p:sp>
    </p:spTree>
    <p:extLst>
      <p:ext uri="{BB962C8B-B14F-4D97-AF65-F5344CB8AC3E}">
        <p14:creationId xmlns:p14="http://schemas.microsoft.com/office/powerpoint/2010/main" val="187390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解析誤差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2636912"/>
            <a:ext cx="71647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解析誤差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現象を数式化するときの手法の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差異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で生じる誤差である。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数値計算の方法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アルゴリズム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差異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で生じる誤差である。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❸　近似公式の使い方の差異で生じる誤差である。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❹　適切なモデルや計算公式を工夫すれば、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ある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程度回避できる。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78D5CB-85B1-4851-B8F9-E8CE9A354A3A}"/>
              </a:ext>
            </a:extLst>
          </p:cNvPr>
          <p:cNvSpPr txBox="1"/>
          <p:nvPr/>
        </p:nvSpPr>
        <p:spPr>
          <a:xfrm>
            <a:off x="935596" y="2132856"/>
            <a:ext cx="72728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公式誤差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近似式や関数近似の使い方の違いによる誤差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算法誤差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アルゴリズムやモデル選定が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不適当なために生じる誤差である。</a:t>
            </a:r>
          </a:p>
        </p:txBody>
      </p:sp>
    </p:spTree>
    <p:extLst>
      <p:ext uri="{BB962C8B-B14F-4D97-AF65-F5344CB8AC3E}">
        <p14:creationId xmlns:p14="http://schemas.microsoft.com/office/powerpoint/2010/main" val="258829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4209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演算誤差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708920"/>
            <a:ext cx="71301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打ち切り誤差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❶　数値計算を途中で打ち切る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ために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生じる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誤差である。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❷　数学的に正確な関数値をｆ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有限回の演算操作で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近似した関数値をｆ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a(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とすると、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ｆ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－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ｆ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a(</a:t>
            </a:r>
            <a:r>
              <a:rPr lang="ja-JP" altLang="en-US" sz="2400" b="1" dirty="0" err="1">
                <a:latin typeface="ＭＳ Ｐゴシック" pitchFamily="50" charset="-128"/>
                <a:ea typeface="ＭＳ Ｐゴシック" pitchFamily="50" charset="-128"/>
              </a:rPr>
              <a:t>ｘ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を打ち切り誤差という。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9A971B-3C07-4946-9F5F-039370E83665}"/>
              </a:ext>
            </a:extLst>
          </p:cNvPr>
          <p:cNvSpPr txBox="1"/>
          <p:nvPr/>
        </p:nvSpPr>
        <p:spPr>
          <a:xfrm>
            <a:off x="899592" y="1772816"/>
            <a:ext cx="75968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❸　無限級数の部分和で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展開されている近似公式を使うとき、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 定積分の値を数値積分の台形公式や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  シンプソンの公式で近似するとき、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微分方程式を差分方程式に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                         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置き換えて解くときなどに問題になる。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変換誤差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１０進数を２進数に変換するときに生じる誤差で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ある。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43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70080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内在誤差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データ誤差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データ本来が既にもっている誤差である。</a:t>
            </a: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丸めの誤差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❶　入力データとして有限桁の数値を使うとき、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または数値計算の結果を意味のある有効桁に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丸めるときに生じる誤差である。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丸め誤差は各段階で小さくても、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計算を反復して行くにつれて次第に累積し、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大きな誤差になることがある。　</a:t>
            </a:r>
          </a:p>
        </p:txBody>
      </p:sp>
    </p:spTree>
    <p:extLst>
      <p:ext uri="{BB962C8B-B14F-4D97-AF65-F5344CB8AC3E}">
        <p14:creationId xmlns:p14="http://schemas.microsoft.com/office/powerpoint/2010/main" val="248772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1196" y="548680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相対誤差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708920"/>
            <a:ext cx="811124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観察や実験によって得られる測定値は、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ある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限られた桁までしか意味を持たない近似値である。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ある測定値の真値Ｍの近似値をｍとするとき、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　　　　　　　　次の式が成り立つ。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ε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＝ｍ－Ｍ　あるいは　Ｍ＝ｍ－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ε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を近似値ｍの誤差という。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0502&quot;&gt;&lt;object type=&quot;3&quot; unique_id=&quot;10503&quot;&gt;&lt;property id=&quot;20148&quot; value=&quot;5&quot;/&gt;&lt;property id=&quot;20300&quot; value=&quot;スライド 1 - &amp;quot;数値計算と誤差&amp;quot;&quot;/&gt;&lt;property id=&quot;20307&quot; value=&quot;256&quot;/&gt;&lt;/object&gt;&lt;object type=&quot;3&quot; unique_id=&quot;10537&quot;&gt;&lt;property id=&quot;20148&quot; value=&quot;5&quot;/&gt;&lt;property id=&quot;20300&quot; value=&quot;スライド 2 - &amp;quot;誤差が生じる原因&amp;quot;&quot;/&gt;&lt;property id=&quot;20307&quot; value=&quot;257&quot;/&gt;&lt;/object&gt;&lt;object type=&quot;3&quot; unique_id=&quot;10538&quot;&gt;&lt;property id=&quot;20148&quot; value=&quot;5&quot;/&gt;&lt;property id=&quot;20300&quot; value=&quot;スライド 3 - &amp;quot;解析誤差&amp;quot;&quot;/&gt;&lt;property id=&quot;20307&quot; value=&quot;258&quot;/&gt;&lt;/object&gt;&lt;object type=&quot;3&quot; unique_id=&quot;10539&quot;&gt;&lt;property id=&quot;20148&quot; value=&quot;5&quot;/&gt;&lt;property id=&quot;20300&quot; value=&quot;スライド 4 - &amp;quot;演算誤差&amp;quot;&quot;/&gt;&lt;property id=&quot;20307&quot; value=&quot;259&quot;/&gt;&lt;/object&gt;&lt;object type=&quot;3&quot; unique_id=&quot;10540&quot;&gt;&lt;property id=&quot;20148&quot; value=&quot;5&quot;/&gt;&lt;property id=&quot;20300&quot; value=&quot;スライド 6 - &amp;quot;相対誤差&amp;quot;&quot;/&gt;&lt;property id=&quot;20307&quot; value=&quot;260&quot;/&gt;&lt;/object&gt;&lt;object type=&quot;3&quot; unique_id=&quot;10541&quot;&gt;&lt;property id=&quot;20148&quot; value=&quot;5&quot;/&gt;&lt;property id=&quot;20300&quot; value=&quot;スライド 7 - &amp;quot;誤差の限界&amp;quot;&quot;/&gt;&lt;property id=&quot;20307&quot; value=&quot;261&quot;/&gt;&lt;/object&gt;&lt;object type=&quot;3&quot; unique_id=&quot;10542&quot;&gt;&lt;property id=&quot;20148&quot; value=&quot;5&quot;/&gt;&lt;property id=&quot;20300&quot; value=&quot;スライド 9 - &amp;quot;有効数字&amp;quot;&quot;/&gt;&lt;property id=&quot;20307&quot; value=&quot;262&quot;/&gt;&lt;/object&gt;&lt;object type=&quot;3&quot; unique_id=&quot;12224&quot;&gt;&lt;property id=&quot;20148&quot; value=&quot;5&quot;/&gt;&lt;property id=&quot;20300&quot; value=&quot;スライド 5&quot;/&gt;&lt;property id=&quot;20307&quot; value=&quot;263&quot;/&gt;&lt;/object&gt;&lt;object type=&quot;3&quot; unique_id=&quot;12225&quot;&gt;&lt;property id=&quot;20148&quot; value=&quot;5&quot;/&gt;&lt;property id=&quot;20300&quot; value=&quot;スライド 8&quot;/&gt;&lt;property id=&quot;20307&quot; value=&quot;264&quot;/&gt;&lt;/object&gt;&lt;object type=&quot;3&quot; unique_id=&quot;12226&quot;&gt;&lt;property id=&quot;20148&quot; value=&quot;5&quot;/&gt;&lt;property id=&quot;20300&quot; value=&quot;スライド 10&quot;/&gt;&lt;property id=&quot;20307&quot; value=&quot;265&quot;/&gt;&lt;/object&gt;&lt;/object&gt;&lt;object type=&quot;8&quot; unique_id=&quot;1050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1308</Words>
  <Application>Microsoft Office PowerPoint</Application>
  <PresentationFormat>画面に合わせる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Symbol</vt:lpstr>
      <vt:lpstr>ウェーブ</vt:lpstr>
      <vt:lpstr>数値計算と誤差</vt:lpstr>
      <vt:lpstr>誤差が生じる原因</vt:lpstr>
      <vt:lpstr>PowerPoint プレゼンテーション</vt:lpstr>
      <vt:lpstr>解析誤差</vt:lpstr>
      <vt:lpstr>PowerPoint プレゼンテーション</vt:lpstr>
      <vt:lpstr>演算誤差</vt:lpstr>
      <vt:lpstr>PowerPoint プレゼンテーション</vt:lpstr>
      <vt:lpstr>PowerPoint プレゼンテーション</vt:lpstr>
      <vt:lpstr>相対誤差</vt:lpstr>
      <vt:lpstr>PowerPoint プレゼンテーション</vt:lpstr>
      <vt:lpstr>誤差の限界</vt:lpstr>
      <vt:lpstr>PowerPoint プレゼンテーション</vt:lpstr>
      <vt:lpstr>有効数字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数値計算と誤差</dc:title>
  <dc:creator>加藤正夫 </dc:creator>
  <cp:lastModifiedBy>加藤 正夫</cp:lastModifiedBy>
  <cp:revision>17</cp:revision>
  <dcterms:created xsi:type="dcterms:W3CDTF">2009-12-27T14:47:45Z</dcterms:created>
  <dcterms:modified xsi:type="dcterms:W3CDTF">2021-03-12T05:05:55Z</dcterms:modified>
</cp:coreProperties>
</file>