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5" r:id="rId8"/>
    <p:sldId id="261" r:id="rId9"/>
    <p:sldId id="266" r:id="rId10"/>
    <p:sldId id="262" r:id="rId11"/>
    <p:sldId id="267" r:id="rId12"/>
    <p:sldId id="263" r:id="rId13"/>
    <p:sldId id="268" r:id="rId14"/>
  </p:sldIdLst>
  <p:sldSz cx="9144000" cy="6858000" type="screen4x3"/>
  <p:notesSz cx="6858000" cy="9144000"/>
  <p:custDataLst>
    <p:tags r:id="rId15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51328FA-0A8E-411F-86C1-5F370CDFCFC0}" type="datetimeFigureOut">
              <a:rPr kumimoji="1" lang="ja-JP" altLang="en-US" smtClean="0"/>
              <a:t>2021/3/14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9957F93-F90E-4920-8019-00C6766A5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29600" cy="780793"/>
          </a:xfrm>
        </p:spPr>
        <p:txBody>
          <a:bodyPr/>
          <a:lstStyle/>
          <a:p>
            <a:pPr algn="ctr"/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ＤＦ勘亭流" panose="02010609000101010101" pitchFamily="1" charset="-128"/>
              </a:rPr>
              <a:t>スタック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81832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リストを利用したスタック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1600" y="2996952"/>
            <a:ext cx="72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①　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リストの最初のデータを頂上と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し、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リスト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の最後のデータを底とする。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②　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スタックへのデータの格納と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取り出しは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　　　　　　リスト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の先頭から行う。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③　データの格納は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リストの先頭への挿入である。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E18C06-9726-4EA9-AA00-6B56F0178806}"/>
              </a:ext>
            </a:extLst>
          </p:cNvPr>
          <p:cNvSpPr txBox="1"/>
          <p:nvPr/>
        </p:nvSpPr>
        <p:spPr>
          <a:xfrm>
            <a:off x="971600" y="2204864"/>
            <a:ext cx="72008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④　データの取り出しは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リストの先頭のデータを削除することである。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⑤　データを取り出すとき、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リストが空であるかどうかは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ルートの内容が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終端記号であるかどうかでわかる。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4415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81832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スタックを利用した四則演算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03648" y="2708920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スタックポインタを初期化する。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先頭から＝が現れる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まで、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　③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、④の処理を繰り返す。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③　変数または数値ならばスタックにＰＵＳＨ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する。</a:t>
            </a:r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6D6F2DE-3E04-4AE5-9341-AD5647219203}"/>
              </a:ext>
            </a:extLst>
          </p:cNvPr>
          <p:cNvSpPr txBox="1"/>
          <p:nvPr/>
        </p:nvSpPr>
        <p:spPr>
          <a:xfrm>
            <a:off x="755576" y="1772816"/>
            <a:ext cx="799288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④　演算子が現れると、次の処理を行う。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pPr lvl="1"/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❶　スタックから２つの要素を連続してＰＯＰする。</a:t>
            </a:r>
          </a:p>
          <a:p>
            <a:pPr lvl="1"/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❷　取り出した２つの要素を取り出した順に</a:t>
            </a:r>
          </a:p>
          <a:p>
            <a:pPr lvl="1"/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　　　　演算子で処理する。</a:t>
            </a:r>
          </a:p>
          <a:p>
            <a:pPr lvl="1"/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❸　演算結果をスタックにＰＵＳＨする。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⑤　＝が現れると、スタックの内容をＰＯＰし、処理を終了する</a:t>
            </a:r>
            <a:r>
              <a:rPr lang="ja-JP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878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6165" y="692696"/>
            <a:ext cx="8229600" cy="81832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スタックの定義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7584" y="3068960"/>
            <a:ext cx="767422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①　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スタックはデータの挿入と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削除が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一方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の端でのみ行われるデータの構造である。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②　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挿入や削除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が行われる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一方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の端を頂上、もう一方の端を底と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いう。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③　挿入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をプッシュ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ＰＵＳＨ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 dirty="0" err="1">
                <a:latin typeface="ＭＳ Ｐゴシック" pitchFamily="50" charset="-128"/>
                <a:ea typeface="ＭＳ Ｐゴシック" pitchFamily="50" charset="-128"/>
              </a:rPr>
              <a:t>、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削除をポップ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ＰＯＰ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) 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と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いう。</a:t>
            </a:r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647564" y="1340768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④　スタックの用途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❶　関数や副プログラムの戻りアドレスを管理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❷　再帰的処理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⑤　スタックはスタックポインタという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一つの変数によってデータを管理する。</a:t>
            </a:r>
            <a:endParaRPr lang="en-US" altLang="ja-JP" sz="2400" b="1">
              <a:latin typeface="ＭＳ Ｐゴシック" pitchFamily="50" charset="-128"/>
              <a:ea typeface="ＭＳ Ｐゴシック" pitchFamily="50" charset="-128"/>
            </a:endParaRPr>
          </a:p>
          <a:p>
            <a:endParaRPr lang="en-US" altLang="ja-JP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⑥　スタックポインタは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スタック内の一番上のデータのアドレスを示す。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⑦　データが挿入されるとスタックポインタは１増加し、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　データが削除されると１減少する。</a:t>
            </a:r>
          </a:p>
        </p:txBody>
      </p:sp>
    </p:spTree>
    <p:extLst>
      <p:ext uri="{BB962C8B-B14F-4D97-AF65-F5344CB8AC3E}">
        <p14:creationId xmlns:p14="http://schemas.microsoft.com/office/powerpoint/2010/main" val="225086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1832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スタックの特徴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2392" y="2060848"/>
            <a:ext cx="78592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要素の挿入や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削除が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ある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先頭の領域でのみ行われる。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後入れ先出しの特徴をもった構造である。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③　要素の挿入をＰＵＳＨ、取り出しをＰＯＰという。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④　プログラムからサブルーチンや関数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などを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呼び出す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ときにスタック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を使用する。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⑤　割り込み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処理やサブルーチンの戻り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番地の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　　　　　　　　　　管理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に利用される。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9620"/>
            <a:ext cx="8229600" cy="81832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スタックに関係する操作と状態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33618" y="2420888"/>
            <a:ext cx="68767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プッシュ前のデータの並び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ポップ後のデータの並び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③　プッシュ・ポップの操作パターン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④　プッシュ・ポップが行われた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直後の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　スタック内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のデータの状態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⑤　スタックポインタの値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746890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スタックの状態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691680" y="2852936"/>
            <a:ext cx="62429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①　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スタックの状態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❶　挿入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するデータ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の並び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❷　スタック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を操作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するパターン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❸　スタック内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のデータ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格納状態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❹　スタックポインタ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が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示す値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❺　スタック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から抽出されたデータ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の並び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559A8A0-08DC-491A-96A7-92C864457D8E}"/>
              </a:ext>
            </a:extLst>
          </p:cNvPr>
          <p:cNvSpPr/>
          <p:nvPr/>
        </p:nvSpPr>
        <p:spPr>
          <a:xfrm>
            <a:off x="1259632" y="2348880"/>
            <a:ext cx="6912768" cy="36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B6A56F85-2551-4159-A4F9-D1C8A63D85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08920"/>
            <a:ext cx="6187976" cy="2676376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A6D3B4-1922-4E82-A1AF-A22C354438FB}"/>
              </a:ext>
            </a:extLst>
          </p:cNvPr>
          <p:cNvSpPr txBox="1"/>
          <p:nvPr/>
        </p:nvSpPr>
        <p:spPr>
          <a:xfrm>
            <a:off x="611560" y="1340114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/>
              <a:t>②　スタックの状態の図</a:t>
            </a:r>
          </a:p>
        </p:txBody>
      </p:sp>
    </p:spTree>
    <p:extLst>
      <p:ext uri="{BB962C8B-B14F-4D97-AF65-F5344CB8AC3E}">
        <p14:creationId xmlns:p14="http://schemas.microsoft.com/office/powerpoint/2010/main" val="126321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818328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配列を利用したスタック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87687" y="2870200"/>
            <a:ext cx="67686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①　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大きさＮの配列ＴＢＬ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Ｉ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を用い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　て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スタックを実現する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とき、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❶　ＴＢＬ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１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がスタックの底に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なる。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❷　ＴＢＬ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Ｎ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がスタックの頂上に</a:t>
            </a:r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なる。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②　スタックポインタは、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スタックの頂上のアドレスを示し、</a:t>
            </a: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　　　　　　　　　　配列の添字が用いられる。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A1A197-44C9-4807-B86C-2F126444E772}"/>
              </a:ext>
            </a:extLst>
          </p:cNvPr>
          <p:cNvSpPr txBox="1"/>
          <p:nvPr/>
        </p:nvSpPr>
        <p:spPr>
          <a:xfrm>
            <a:off x="1331640" y="2420888"/>
            <a:ext cx="66967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③　スタックにデータを格納するとき、</a:t>
            </a:r>
          </a:p>
          <a:p>
            <a:pPr lvl="2"/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スタックのオーバフローをチェックする。</a:t>
            </a:r>
          </a:p>
          <a:p>
            <a:endParaRPr lang="ja-JP" altLang="en-US" sz="2400" b="1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④　スタックからデータを取り出すとき、</a:t>
            </a:r>
          </a:p>
          <a:p>
            <a:pPr lvl="2"/>
            <a:r>
              <a:rPr lang="ja-JP" altLang="en-US" sz="2400" b="1">
                <a:latin typeface="ＭＳ Ｐゴシック" pitchFamily="50" charset="-128"/>
                <a:ea typeface="ＭＳ Ｐゴシック" pitchFamily="50" charset="-128"/>
              </a:rPr>
              <a:t>　　　スタックが空でないことをチェックする。</a:t>
            </a:r>
            <a:endParaRPr kumimoji="1" lang="ja-JP" altLang="en-US" sz="2400" b="1"/>
          </a:p>
        </p:txBody>
      </p:sp>
    </p:spTree>
    <p:extLst>
      <p:ext uri="{BB962C8B-B14F-4D97-AF65-F5344CB8AC3E}">
        <p14:creationId xmlns:p14="http://schemas.microsoft.com/office/powerpoint/2010/main" val="3538104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175&quot;&gt;&lt;object type=&quot;3&quot; unique_id=&quot;10176&quot;&gt;&lt;property id=&quot;20148&quot; value=&quot;5&quot;/&gt;&lt;property id=&quot;20300&quot; value=&quot;スライド 1 - &amp;quot;スタック&amp;quot;&quot;/&gt;&lt;property id=&quot;20307&quot; value=&quot;256&quot;/&gt;&lt;/object&gt;&lt;object type=&quot;3&quot; unique_id=&quot;10177&quot;&gt;&lt;property id=&quot;20148&quot; value=&quot;5&quot;/&gt;&lt;property id=&quot;20300&quot; value=&quot;スライド 2 - &amp;quot;スタックの定義&amp;quot;&quot;/&gt;&lt;property id=&quot;20307&quot; value=&quot;257&quot;/&gt;&lt;/object&gt;&lt;object type=&quot;3&quot; unique_id=&quot;10178&quot;&gt;&lt;property id=&quot;20148&quot; value=&quot;5&quot;/&gt;&lt;property id=&quot;20300&quot; value=&quot;スライド 4 - &amp;quot;スタックの特徴&amp;quot;&quot;/&gt;&lt;property id=&quot;20307&quot; value=&quot;258&quot;/&gt;&lt;/object&gt;&lt;object type=&quot;3&quot; unique_id=&quot;10179&quot;&gt;&lt;property id=&quot;20148&quot; value=&quot;5&quot;/&gt;&lt;property id=&quot;20300&quot; value=&quot;スライド 5 - &amp;quot;スタックに関係する操作と状態&amp;quot;&quot;/&gt;&lt;property id=&quot;20307&quot; value=&quot;259&quot;/&gt;&lt;/object&gt;&lt;object type=&quot;3&quot; unique_id=&quot;10180&quot;&gt;&lt;property id=&quot;20148&quot; value=&quot;5&quot;/&gt;&lt;property id=&quot;20300&quot; value=&quot;スライド 6 - &amp;quot;スタックの状態&amp;quot;&quot;/&gt;&lt;property id=&quot;20307&quot; value=&quot;260&quot;/&gt;&lt;/object&gt;&lt;object type=&quot;3&quot; unique_id=&quot;10181&quot;&gt;&lt;property id=&quot;20148&quot; value=&quot;5&quot;/&gt;&lt;property id=&quot;20300&quot; value=&quot;スライド 7 - &amp;quot;配列を利用したスタック&amp;quot;&quot;/&gt;&lt;property id=&quot;20307&quot; value=&quot;261&quot;/&gt;&lt;/object&gt;&lt;object type=&quot;3&quot; unique_id=&quot;10182&quot;&gt;&lt;property id=&quot;20148&quot; value=&quot;5&quot;/&gt;&lt;property id=&quot;20300&quot; value=&quot;スライド 8 - &amp;quot;リストを利用したスタック&amp;quot;&quot;/&gt;&lt;property id=&quot;20307&quot; value=&quot;262&quot;/&gt;&lt;/object&gt;&lt;object type=&quot;3&quot; unique_id=&quot;10183&quot;&gt;&lt;property id=&quot;20148&quot; value=&quot;5&quot;/&gt;&lt;property id=&quot;20300&quot; value=&quot;スライド 9 - &amp;quot;スタックを利用した四則演算&amp;quot;&quot;/&gt;&lt;property id=&quot;20307&quot; value=&quot;263&quot;/&gt;&lt;/object&gt;&lt;object type=&quot;3&quot; unique_id=&quot;10618&quot;&gt;&lt;property id=&quot;20148&quot; value=&quot;5&quot;/&gt;&lt;property id=&quot;20300&quot; value=&quot;スライド 3&quot;/&gt;&lt;property id=&quot;20307&quot; value=&quot;264&quot;/&gt;&lt;/object&gt;&lt;/object&gt;&lt;object type=&quot;8&quot; unique_id=&quot;10193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141</TotalTime>
  <Words>871</Words>
  <Application>Microsoft Office PowerPoint</Application>
  <PresentationFormat>画面に合わせる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ＭＳ Ｐゴシック</vt:lpstr>
      <vt:lpstr>Calibri</vt:lpstr>
      <vt:lpstr>Symbol</vt:lpstr>
      <vt:lpstr>ウェーブ</vt:lpstr>
      <vt:lpstr>スタック</vt:lpstr>
      <vt:lpstr>スタックの定義</vt:lpstr>
      <vt:lpstr>PowerPoint プレゼンテーション</vt:lpstr>
      <vt:lpstr>スタックの特徴</vt:lpstr>
      <vt:lpstr>スタックに関係する操作と状態</vt:lpstr>
      <vt:lpstr>スタックの状態</vt:lpstr>
      <vt:lpstr>PowerPoint プレゼンテーション</vt:lpstr>
      <vt:lpstr>配列を利用したスタック</vt:lpstr>
      <vt:lpstr>PowerPoint プレゼンテーション</vt:lpstr>
      <vt:lpstr>リストを利用したスタック</vt:lpstr>
      <vt:lpstr>PowerPoint プレゼンテーション</vt:lpstr>
      <vt:lpstr>スタックを利用した四則演算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スタック</dc:title>
  <dc:creator>加藤正夫 </dc:creator>
  <cp:lastModifiedBy>加藤正夫</cp:lastModifiedBy>
  <cp:revision>14</cp:revision>
  <dcterms:created xsi:type="dcterms:W3CDTF">2009-12-29T06:33:03Z</dcterms:created>
  <dcterms:modified xsi:type="dcterms:W3CDTF">2021-03-14T04:00:34Z</dcterms:modified>
</cp:coreProperties>
</file>