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8346-2EC9-4FD9-8893-2EBEF04346B0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4BBB-E223-4557-BC1A-7F3D82FCC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8346-2EC9-4FD9-8893-2EBEF04346B0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4BBB-E223-4557-BC1A-7F3D82FCC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8346-2EC9-4FD9-8893-2EBEF04346B0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4BBB-E223-4557-BC1A-7F3D82FCC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8346-2EC9-4FD9-8893-2EBEF04346B0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4BBB-E223-4557-BC1A-7F3D82FCC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8346-2EC9-4FD9-8893-2EBEF04346B0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4BBB-E223-4557-BC1A-7F3D82FCC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8346-2EC9-4FD9-8893-2EBEF04346B0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4BBB-E223-4557-BC1A-7F3D82FCC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8346-2EC9-4FD9-8893-2EBEF04346B0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4BBB-E223-4557-BC1A-7F3D82FCC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8346-2EC9-4FD9-8893-2EBEF04346B0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4BBB-E223-4557-BC1A-7F3D82FCC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8346-2EC9-4FD9-8893-2EBEF04346B0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4BBB-E223-4557-BC1A-7F3D82FCC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8346-2EC9-4FD9-8893-2EBEF04346B0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4BBB-E223-4557-BC1A-7F3D82FCC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8346-2EC9-4FD9-8893-2EBEF04346B0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4BBB-E223-4557-BC1A-7F3D82FCC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5E68346-2EC9-4FD9-8893-2EBEF04346B0}" type="datetimeFigureOut">
              <a:rPr kumimoji="1" lang="ja-JP" altLang="en-US" smtClean="0"/>
              <a:t>2021/3/28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AC04BBB-E223-4557-BC1A-7F3D82FCC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892696"/>
          </a:xfrm>
        </p:spPr>
        <p:txBody>
          <a:bodyPr>
            <a:normAutofit/>
          </a:bodyPr>
          <a:lstStyle/>
          <a:p>
            <a:r>
              <a:rPr lang="ja-JP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勘亭流" panose="02010609000101010101" pitchFamily="1" charset="-128"/>
              </a:rPr>
              <a:t>文字列の圧縮・置換</a:t>
            </a:r>
            <a:endParaRPr kumimoji="1" lang="ja-JP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ＤＦ勘亭流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530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91683" y="620688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文字列の圧縮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33262" y="2780928"/>
            <a:ext cx="76880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同一の文字が３文字以上連続する場合、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次の３文字の様式に置き換える。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圧縮マーク＋連続する同じ文字の個数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/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                     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＋連続する同じ文字の内容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圧縮後の文字列を同じ配列上に設定する場合と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異なる配列上に設定する場合がある。</a:t>
            </a:r>
          </a:p>
        </p:txBody>
      </p:sp>
    </p:spTree>
    <p:extLst>
      <p:ext uri="{BB962C8B-B14F-4D97-AF65-F5344CB8AC3E}">
        <p14:creationId xmlns:p14="http://schemas.microsoft.com/office/powerpoint/2010/main" val="342840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E1A75-5890-4B0D-A29A-A7540D3F4424}"/>
              </a:ext>
            </a:extLst>
          </p:cNvPr>
          <p:cNvSpPr txBox="1"/>
          <p:nvPr/>
        </p:nvSpPr>
        <p:spPr>
          <a:xfrm>
            <a:off x="899592" y="1628800"/>
            <a:ext cx="770485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同じ配列上に設定する場合は、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圧縮後の文字列の詰め合わせを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実行しながら圧縮処理を行う必要がある。</a:t>
            </a:r>
          </a:p>
          <a:p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具体例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81C821-7CB9-49EB-81C5-2D7063614BF4}"/>
              </a:ext>
            </a:extLst>
          </p:cNvPr>
          <p:cNvSpPr txBox="1"/>
          <p:nvPr/>
        </p:nvSpPr>
        <p:spPr>
          <a:xfrm>
            <a:off x="1259632" y="3861048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圧縮前の文字列　ＡＡＡＡＡＢＣＣＣＤＤＥＥＥＥ　１５文字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圧縮後の文字列　＊５ＡＢ＊３ＣＤＤ＊４Ｅ　　　 １２文字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＊は圧縮記号を示す。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6060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9574" y="476672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文字列の圧縮の手順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1845" y="2060848"/>
            <a:ext cx="79999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①　文字列の先頭から</a:t>
            </a:r>
            <a:endParaRPr lang="en-US" altLang="ja-JP" sz="2400" b="1" dirty="0"/>
          </a:p>
          <a:p>
            <a:r>
              <a:rPr lang="en-US" altLang="ja-JP" sz="2400" b="1" dirty="0"/>
              <a:t>         </a:t>
            </a:r>
            <a:r>
              <a:rPr lang="ja-JP" altLang="en-US" sz="2400" b="1" dirty="0"/>
              <a:t>隣り合う２つの配列の要素を比較して、</a:t>
            </a:r>
            <a:endParaRPr lang="en-US" altLang="ja-JP" sz="2400" b="1" dirty="0"/>
          </a:p>
          <a:p>
            <a:r>
              <a:rPr lang="ja-JP" altLang="en-US" sz="2400" b="1" dirty="0"/>
              <a:t>　　　　　　　　同一文字が連続する間、</a:t>
            </a:r>
            <a:endParaRPr lang="en-US" altLang="ja-JP" sz="2400" b="1" dirty="0"/>
          </a:p>
          <a:p>
            <a:r>
              <a:rPr lang="ja-JP" altLang="en-US" sz="2400" b="1" dirty="0"/>
              <a:t>　　　　　　　　　　　　　連続する同じ文字の個数を求める。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② 　同じ文字の個数と文字の内容を認識する。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③　配列の隣り合う文字列が異なる場合に、</a:t>
            </a:r>
          </a:p>
          <a:p>
            <a:r>
              <a:rPr lang="ja-JP" altLang="en-US" sz="2400" b="1" dirty="0"/>
              <a:t>　　　　　　　　文字の転送または文字列の圧縮を行う。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④　隣り合わせの文字が異なると、転送と圧縮の処置を行う。</a:t>
            </a:r>
          </a:p>
        </p:txBody>
      </p:sp>
    </p:spTree>
    <p:extLst>
      <p:ext uri="{BB962C8B-B14F-4D97-AF65-F5344CB8AC3E}">
        <p14:creationId xmlns:p14="http://schemas.microsoft.com/office/powerpoint/2010/main" val="310223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3568" y="1268760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⑤　連続する同じ文字数が</a:t>
            </a:r>
          </a:p>
          <a:p>
            <a:r>
              <a:rPr lang="ja-JP" altLang="en-US" sz="2400" b="1" dirty="0"/>
              <a:t>　　　　　　　２以下の場合は圧縮せずにそのまま転送する。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⑥　個数分に相当する文字を転送する。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⑦　連続する同じ文字数が３以上の場合、</a:t>
            </a:r>
          </a:p>
          <a:p>
            <a:r>
              <a:rPr lang="ja-JP" altLang="en-US" sz="2400" b="1" dirty="0"/>
              <a:t>　　　　　　　圧縮記号＋同じ文字数</a:t>
            </a:r>
          </a:p>
          <a:p>
            <a:r>
              <a:rPr lang="ja-JP" altLang="en-US" sz="2400" b="1" dirty="0"/>
              <a:t>　　　　　　　　　　　　　＋同じ文字の内容の３文字で表す。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⑧　①で認識した文字の個数、</a:t>
            </a:r>
          </a:p>
          <a:p>
            <a:r>
              <a:rPr lang="ja-JP" altLang="en-US" sz="2400" b="1" dirty="0"/>
              <a:t>　　　　　　　　　　　　　　　　文字の内容の情報を使用する。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⑨　文字列の最後になると、終端記号を付加して終了する。</a:t>
            </a:r>
          </a:p>
        </p:txBody>
      </p:sp>
    </p:spTree>
    <p:extLst>
      <p:ext uri="{BB962C8B-B14F-4D97-AF65-F5344CB8AC3E}">
        <p14:creationId xmlns:p14="http://schemas.microsoft.com/office/powerpoint/2010/main" val="2841778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同じ配列を使用した圧縮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03648" y="3068960"/>
            <a:ext cx="6336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　</a:t>
            </a:r>
            <a:r>
              <a:rPr lang="ja-JP" altLang="en-US" sz="2400" b="1" dirty="0"/>
              <a:t>２つのポインタ変数を使用して、圧縮する。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②　添字Ｉは圧縮前の文字の位置を表す。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③　添字Ｊは同じ配列上の圧縮後の</a:t>
            </a:r>
          </a:p>
          <a:p>
            <a:r>
              <a:rPr lang="ja-JP" altLang="en-US" sz="2400" b="1" dirty="0"/>
              <a:t>　　　　　　　　　　　　　　　　　文字の位置を表す。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93457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299" y="620688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文字列の置換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1844824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置換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❶　テキスト文字列において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パターン文字列に一致する文字列を探索する。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❷　一致文字列を置換文字列に置き換える処理である。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文字列の探索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❶　テキスト文字列上の部分文字列と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パターン文字列の対応する要素を比較する。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❷　パターン文字列の大きさと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同じ連続個数一致すれば探索成功となる。</a:t>
            </a:r>
          </a:p>
        </p:txBody>
      </p:sp>
    </p:spTree>
    <p:extLst>
      <p:ext uri="{BB962C8B-B14F-4D97-AF65-F5344CB8AC3E}">
        <p14:creationId xmlns:p14="http://schemas.microsoft.com/office/powerpoint/2010/main" val="677870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7584" y="1700808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③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処理結果を同じ配列上に設定する場合は、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パターン文字列の大きさと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置換文字列の大小関係によって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テキスト文字列の挿入・削除の処理が必要になる。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パターン文字列の大きさが置換文字列の大きさよりも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大きい場合は詰め合わせが必要となり、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削除の考え方を利用する。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⑤　置換文字列の大きさがパターン文字列の大きさよりも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大きい場合は空白が必要となり、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挿入の考え方を利用する。</a:t>
            </a:r>
          </a:p>
        </p:txBody>
      </p:sp>
    </p:spTree>
    <p:extLst>
      <p:ext uri="{BB962C8B-B14F-4D97-AF65-F5344CB8AC3E}">
        <p14:creationId xmlns:p14="http://schemas.microsoft.com/office/powerpoint/2010/main" val="3382657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文字列置換に必要な機能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47664" y="2492896"/>
            <a:ext cx="63367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置換対象文字列</a:t>
            </a:r>
            <a:r>
              <a:rPr kumimoji="1"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kumimoji="1"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長さＬ</a:t>
            </a:r>
            <a:r>
              <a:rPr kumimoji="1"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kumimoji="1"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を検索する機能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配列の詰め合わせ機能</a:t>
            </a:r>
            <a:r>
              <a:rPr kumimoji="1"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kumimoji="1"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Ｌ＜Ｍの場合</a:t>
            </a:r>
            <a:r>
              <a:rPr kumimoji="1"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配列に空白を挿入する機能</a:t>
            </a:r>
            <a:r>
              <a:rPr kumimoji="1"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kumimoji="1"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Ｌ＞Ｍの場合</a:t>
            </a:r>
            <a:r>
              <a:rPr kumimoji="1"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置換文字列</a:t>
            </a:r>
            <a:r>
              <a:rPr kumimoji="1"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kumimoji="1"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長さＭ</a:t>
            </a:r>
            <a:r>
              <a:rPr kumimoji="1"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kumimoji="1"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を処理する機能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⑤　配列文字長を修正する機能</a:t>
            </a:r>
          </a:p>
        </p:txBody>
      </p:sp>
    </p:spTree>
    <p:extLst>
      <p:ext uri="{BB962C8B-B14F-4D97-AF65-F5344CB8AC3E}">
        <p14:creationId xmlns:p14="http://schemas.microsoft.com/office/powerpoint/2010/main" val="32665645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スライド 1 - &amp;quot;文字列の圧縮・置換&amp;quot;&quot;/&gt;&lt;property id=&quot;20307&quot; value=&quot;256&quot;/&gt;&lt;/object&gt;&lt;object type=&quot;3&quot; unique_id=&quot;10005&quot;&gt;&lt;property id=&quot;20148&quot; value=&quot;5&quot;/&gt;&lt;property id=&quot;20300&quot; value=&quot;スライド 2 - &amp;quot;文字列の圧縮&amp;quot;&quot;/&gt;&lt;property id=&quot;20307&quot; value=&quot;257&quot;/&gt;&lt;/object&gt;&lt;object type=&quot;3&quot; unique_id=&quot;10006&quot;&gt;&lt;property id=&quot;20148&quot; value=&quot;5&quot;/&gt;&lt;property id=&quot;20300&quot; value=&quot;スライド 3 - &amp;quot;文字列の圧縮の例&amp;quot;&quot;/&gt;&lt;property id=&quot;20307&quot; value=&quot;258&quot;/&gt;&lt;/object&gt;&lt;object type=&quot;3&quot; unique_id=&quot;10007&quot;&gt;&lt;property id=&quot;20148&quot; value=&quot;5&quot;/&gt;&lt;property id=&quot;20300&quot; value=&quot;スライド 4 - &amp;quot;文字列の圧縮の手順&amp;quot;&quot;/&gt;&lt;property id=&quot;20307&quot; value=&quot;259&quot;/&gt;&lt;/object&gt;&lt;object type=&quot;3&quot; unique_id=&quot;10008&quot;&gt;&lt;property id=&quot;20148&quot; value=&quot;5&quot;/&gt;&lt;property id=&quot;20300&quot; value=&quot;スライド 5&quot;/&gt;&lt;property id=&quot;20307&quot; value=&quot;260&quot;/&gt;&lt;/object&gt;&lt;object type=&quot;3&quot; unique_id=&quot;10009&quot;&gt;&lt;property id=&quot;20148&quot; value=&quot;5&quot;/&gt;&lt;property id=&quot;20300&quot; value=&quot;スライド 6 - &amp;quot;同じ配列を使用した圧縮&amp;quot;&quot;/&gt;&lt;property id=&quot;20307&quot; value=&quot;261&quot;/&gt;&lt;/object&gt;&lt;object type=&quot;3&quot; unique_id=&quot;10010&quot;&gt;&lt;property id=&quot;20148&quot; value=&quot;5&quot;/&gt;&lt;property id=&quot;20300&quot; value=&quot;スライド 7 - &amp;quot;文字列の置換&amp;quot;&quot;/&gt;&lt;property id=&quot;20307&quot; value=&quot;262&quot;/&gt;&lt;/object&gt;&lt;object type=&quot;3&quot; unique_id=&quot;10011&quot;&gt;&lt;property id=&quot;20148&quot; value=&quot;5&quot;/&gt;&lt;property id=&quot;20300&quot; value=&quot;スライド 8&quot;/&gt;&lt;property id=&quot;20307&quot; value=&quot;263&quot;/&gt;&lt;/object&gt;&lt;object type=&quot;3&quot; unique_id=&quot;10012&quot;&gt;&lt;property id=&quot;20148&quot; value=&quot;5&quot;/&gt;&lt;property id=&quot;20300&quot; value=&quot;スライド 9 - &amp;quot;文字列置換に必要な機能&amp;quot;&quot;/&gt;&lt;property id=&quot;20307&quot; value=&quot;26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</TotalTime>
  <Words>808</Words>
  <Application>Microsoft Office PowerPoint</Application>
  <PresentationFormat>画面に合わせる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ＭＳ Ｐゴシック</vt:lpstr>
      <vt:lpstr>Calibri</vt:lpstr>
      <vt:lpstr>Symbol</vt:lpstr>
      <vt:lpstr>ウェーブ</vt:lpstr>
      <vt:lpstr>文字列の圧縮・置換</vt:lpstr>
      <vt:lpstr>文字列の圧縮</vt:lpstr>
      <vt:lpstr>PowerPoint プレゼンテーション</vt:lpstr>
      <vt:lpstr>文字列の圧縮の手順</vt:lpstr>
      <vt:lpstr>PowerPoint プレゼンテーション</vt:lpstr>
      <vt:lpstr>同じ配列を使用した圧縮</vt:lpstr>
      <vt:lpstr>文字列の置換</vt:lpstr>
      <vt:lpstr>PowerPoint プレゼンテーション</vt:lpstr>
      <vt:lpstr>文字列置換に必要な機能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文字列の圧縮・置換</dc:title>
  <dc:creator>加藤正夫</dc:creator>
  <cp:lastModifiedBy>加藤正夫</cp:lastModifiedBy>
  <cp:revision>7</cp:revision>
  <dcterms:created xsi:type="dcterms:W3CDTF">2013-06-07T22:23:20Z</dcterms:created>
  <dcterms:modified xsi:type="dcterms:W3CDTF">2021-03-28T01:39:09Z</dcterms:modified>
</cp:coreProperties>
</file>